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firstSlideNum="0" strictFirstAndLastChars="0" saveSubsetFonts="1" showSpecialPlsOnTitleSld="0">
  <p:sldMasterIdLst>
    <p:sldMasterId id="2147483659" r:id="rId4"/>
  </p:sldMasterIdLst>
  <p:notesMasterIdLst>
    <p:notesMasterId r:id="rId5"/>
  </p:notesMasterIdLst>
  <p:sldIdLst>
    <p:sldId id="256" r:id="rId6"/>
  </p:sldIdLst>
  <p:sldSz cy="32918400" cx="438912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mAuthor clrIdx="0" id="0" initials="" lastIdx="3" name="Cluster 9 COSMOS"/>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slide" Target="slides/slide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m authorId="0" idx="1">
    <p:pos x="6000" y="0"/>
    <p:text>You don't necessarily have to use all of these boxes. You can change "problem" to something else, or delete the box.</p:text>
  </p:cm>
  <p:cm authorId="0" idx="2">
    <p:pos x="6000" y="100"/>
    <p:text>Your abstract should explain what your project is and what it does. Your instroduction gave some context. 
In the abstract, discuss what all the materials were used for and how they contributed to the overall experience of your project.</p:text>
  </p:cm>
  <p:cm authorId="0" idx="3">
    <p:pos x="6000" y="200"/>
    <p:text>I like this introduction. It is a lead in to your abstract.</p:text>
  </p:cm>
</p:cmLst>
</file>

<file path=ppt/media/image00.png>
</file>

<file path=ppt/media/image01.jpg>
</file>

<file path=ppt/media/image02.jpg>
</file>

<file path=ppt/media/image03.jpg>
</file>

<file path=ppt/media/image04.jpg>
</file>

<file path=ppt/media/image0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0"/>
              </a:spcBef>
              <a:buNone/>
              <a:defRPr b="0" i="0" sz="1100" u="none" cap="none" strike="noStrike">
                <a:solidFill>
                  <a:schemeClr val="dk1"/>
                </a:solidFill>
                <a:latin typeface="Arial"/>
                <a:ea typeface="Arial"/>
                <a:cs typeface="Arial"/>
                <a:sym typeface="Arial"/>
              </a:defRPr>
            </a:lvl1pPr>
            <a:lvl2pPr indent="0" lvl="1" marL="457200" marR="0" rtl="0" algn="l">
              <a:spcBef>
                <a:spcPts val="0"/>
              </a:spcBef>
              <a:buNone/>
              <a:defRPr b="0" i="0" sz="1100" u="none" cap="none" strike="noStrike">
                <a:solidFill>
                  <a:schemeClr val="dk1"/>
                </a:solidFill>
                <a:latin typeface="Arial"/>
                <a:ea typeface="Arial"/>
                <a:cs typeface="Arial"/>
                <a:sym typeface="Arial"/>
              </a:defRPr>
            </a:lvl2pPr>
            <a:lvl3pPr indent="0" lvl="2" marL="914400" marR="0" rtl="0" algn="l">
              <a:spcBef>
                <a:spcPts val="0"/>
              </a:spcBef>
              <a:buNone/>
              <a:defRPr b="0" i="0" sz="1100" u="none" cap="none" strike="noStrike">
                <a:solidFill>
                  <a:schemeClr val="dk1"/>
                </a:solidFill>
                <a:latin typeface="Arial"/>
                <a:ea typeface="Arial"/>
                <a:cs typeface="Arial"/>
                <a:sym typeface="Arial"/>
              </a:defRPr>
            </a:lvl3pPr>
            <a:lvl4pPr indent="0" lvl="3" marL="1371600" marR="0" rtl="0" algn="l">
              <a:spcBef>
                <a:spcPts val="0"/>
              </a:spcBef>
              <a:buNone/>
              <a:defRPr b="0" i="0" sz="1100" u="none" cap="none" strike="noStrike">
                <a:solidFill>
                  <a:schemeClr val="dk1"/>
                </a:solidFill>
                <a:latin typeface="Arial"/>
                <a:ea typeface="Arial"/>
                <a:cs typeface="Arial"/>
                <a:sym typeface="Arial"/>
              </a:defRPr>
            </a:lvl4pPr>
            <a:lvl5pPr indent="0" lvl="4" marL="1828800" marR="0" rtl="0" algn="l">
              <a:spcBef>
                <a:spcPts val="0"/>
              </a:spcBef>
              <a:buNone/>
              <a:defRPr b="0" i="0" sz="1100" u="none" cap="none" strike="noStrike">
                <a:solidFill>
                  <a:schemeClr val="dk1"/>
                </a:solidFill>
                <a:latin typeface="Arial"/>
                <a:ea typeface="Arial"/>
                <a:cs typeface="Arial"/>
                <a:sym typeface="Arial"/>
              </a:defRPr>
            </a:lvl5pPr>
            <a:lvl6pPr indent="0" lvl="5" marL="2286000" marR="0" rtl="0" algn="l">
              <a:spcBef>
                <a:spcPts val="0"/>
              </a:spcBef>
              <a:buNone/>
              <a:defRPr b="0" i="0" sz="1100" u="none" cap="none" strike="noStrike">
                <a:solidFill>
                  <a:schemeClr val="dk1"/>
                </a:solidFill>
                <a:latin typeface="Arial"/>
                <a:ea typeface="Arial"/>
                <a:cs typeface="Arial"/>
                <a:sym typeface="Arial"/>
              </a:defRPr>
            </a:lvl6pPr>
            <a:lvl7pPr indent="0" lvl="6" marL="2743200" marR="0" rtl="0" algn="l">
              <a:spcBef>
                <a:spcPts val="0"/>
              </a:spcBef>
              <a:buNone/>
              <a:defRPr b="0" i="0" sz="1100" u="none" cap="none" strike="noStrike">
                <a:solidFill>
                  <a:schemeClr val="dk1"/>
                </a:solidFill>
                <a:latin typeface="Arial"/>
                <a:ea typeface="Arial"/>
                <a:cs typeface="Arial"/>
                <a:sym typeface="Arial"/>
              </a:defRPr>
            </a:lvl7pPr>
            <a:lvl8pPr indent="0" lvl="7" marL="3200400" marR="0" rtl="0" algn="l">
              <a:spcBef>
                <a:spcPts val="0"/>
              </a:spcBef>
              <a:buNone/>
              <a:defRPr b="0" i="0" sz="1100" u="none" cap="none" strike="noStrike">
                <a:solidFill>
                  <a:schemeClr val="dk1"/>
                </a:solidFill>
                <a:latin typeface="Arial"/>
                <a:ea typeface="Arial"/>
                <a:cs typeface="Arial"/>
                <a:sym typeface="Arial"/>
              </a:defRPr>
            </a:lvl8pPr>
            <a:lvl9pPr indent="0" lvl="8" marL="3657600" marR="0" rtl="0" algn="l">
              <a:spcBef>
                <a:spcPts val="0"/>
              </a:spcBef>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 name="Shape 80"/>
        <p:cNvGrpSpPr/>
        <p:nvPr/>
      </p:nvGrpSpPr>
      <p:grpSpPr>
        <a:xfrm>
          <a:off x="0" y="0"/>
          <a:ext cx="0" cy="0"/>
          <a:chOff x="0" y="0"/>
          <a:chExt cx="0" cy="0"/>
        </a:xfrm>
      </p:grpSpPr>
      <p:sp>
        <p:nvSpPr>
          <p:cNvPr id="81" name="Shape 8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82" name="Shape 8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11" name="Shape 11"/>
        <p:cNvGrpSpPr/>
        <p:nvPr/>
      </p:nvGrpSpPr>
      <p:grpSpPr>
        <a:xfrm>
          <a:off x="0" y="0"/>
          <a:ext cx="0" cy="0"/>
          <a:chOff x="0" y="0"/>
          <a:chExt cx="0" cy="0"/>
        </a:xfrm>
      </p:grpSpPr>
      <p:sp>
        <p:nvSpPr>
          <p:cNvPr id="12" name="Shape 12"/>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13" name="Shape 13"/>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14" name="Shape 14"/>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SzPct val="25000"/>
              <a:buFont typeface="Arial"/>
              <a:buNone/>
            </a:pPr>
            <a:r>
              <a:t/>
            </a:r>
            <a:endParaRPr b="0" i="0" sz="5000" u="none" cap="none" strike="noStrike">
              <a:solidFill>
                <a:srgbClr val="888888"/>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VERTICAL_TEXT">
    <p:spTree>
      <p:nvGrpSpPr>
        <p:cNvPr id="68" name="Shape 68"/>
        <p:cNvGrpSpPr/>
        <p:nvPr/>
      </p:nvGrpSpPr>
      <p:grpSpPr>
        <a:xfrm>
          <a:off x="0" y="0"/>
          <a:ext cx="0" cy="0"/>
          <a:chOff x="0" y="0"/>
          <a:chExt cx="0" cy="0"/>
        </a:xfrm>
      </p:grpSpPr>
      <p:sp>
        <p:nvSpPr>
          <p:cNvPr id="69" name="Shape 69"/>
          <p:cNvSpPr txBox="1"/>
          <p:nvPr>
            <p:ph type="title"/>
          </p:nvPr>
        </p:nvSpPr>
        <p:spPr>
          <a:xfrm>
            <a:off x="2193925" y="1317625"/>
            <a:ext cx="39503351" cy="5486399"/>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2pPr>
            <a:lvl3pPr indent="0" lvl="2" marL="0" marR="0" rtl="0" algn="ctr">
              <a:spcBef>
                <a:spcPts val="0"/>
              </a:spcBef>
              <a:spcAft>
                <a:spcPts val="0"/>
              </a:spcAft>
              <a:buNone/>
              <a:defRPr b="0" i="0" sz="18200" u="none" cap="none" strike="noStrike">
                <a:solidFill>
                  <a:schemeClr val="dk1"/>
                </a:solidFill>
                <a:latin typeface="Arial"/>
                <a:ea typeface="Arial"/>
                <a:cs typeface="Arial"/>
                <a:sym typeface="Arial"/>
              </a:defRPr>
            </a:lvl3pPr>
            <a:lvl4pPr indent="0" lvl="3" marL="0" marR="0" rtl="0" algn="ctr">
              <a:spcBef>
                <a:spcPts val="0"/>
              </a:spcBef>
              <a:spcAft>
                <a:spcPts val="0"/>
              </a:spcAft>
              <a:buNone/>
              <a:defRPr b="0" i="0" sz="18200" u="none" cap="none" strike="noStrike">
                <a:solidFill>
                  <a:schemeClr val="dk1"/>
                </a:solidFill>
                <a:latin typeface="Arial"/>
                <a:ea typeface="Arial"/>
                <a:cs typeface="Arial"/>
                <a:sym typeface="Arial"/>
              </a:defRPr>
            </a:lvl4pPr>
            <a:lvl5pPr indent="0" lvl="4" marL="0" marR="0" rtl="0" algn="ctr">
              <a:spcBef>
                <a:spcPts val="0"/>
              </a:spcBef>
              <a:spcAft>
                <a:spcPts val="0"/>
              </a:spcAft>
              <a:buNone/>
              <a:defRPr b="0" i="0" sz="18200" u="none" cap="none" strike="noStrike">
                <a:solidFill>
                  <a:schemeClr val="dk1"/>
                </a:solidFill>
                <a:latin typeface="Arial"/>
                <a:ea typeface="Arial"/>
                <a:cs typeface="Arial"/>
                <a:sym typeface="Arial"/>
              </a:defRPr>
            </a:lvl5pPr>
            <a:lvl6pPr indent="0" lvl="5" marL="457200" marR="0" rtl="0" algn="ctr">
              <a:spcBef>
                <a:spcPts val="0"/>
              </a:spcBef>
              <a:spcAft>
                <a:spcPts val="0"/>
              </a:spcAft>
              <a:buNone/>
              <a:defRPr b="0" i="0" sz="18200" u="none" cap="none" strike="noStrike">
                <a:solidFill>
                  <a:schemeClr val="dk1"/>
                </a:solidFill>
                <a:latin typeface="Arial"/>
                <a:ea typeface="Arial"/>
                <a:cs typeface="Arial"/>
                <a:sym typeface="Arial"/>
              </a:defRPr>
            </a:lvl6pPr>
            <a:lvl7pPr indent="0" lvl="6" marL="914400" marR="0" rtl="0" algn="ctr">
              <a:spcBef>
                <a:spcPts val="0"/>
              </a:spcBef>
              <a:spcAft>
                <a:spcPts val="0"/>
              </a:spcAft>
              <a:buNone/>
              <a:defRPr b="0" i="0" sz="18200" u="none" cap="none" strike="noStrike">
                <a:solidFill>
                  <a:schemeClr val="dk1"/>
                </a:solidFill>
                <a:latin typeface="Arial"/>
                <a:ea typeface="Arial"/>
                <a:cs typeface="Arial"/>
                <a:sym typeface="Arial"/>
              </a:defRPr>
            </a:lvl7pPr>
            <a:lvl8pPr indent="0" lvl="7" marL="1371600" marR="0" rtl="0" algn="ctr">
              <a:spcBef>
                <a:spcPts val="0"/>
              </a:spcBef>
              <a:spcAft>
                <a:spcPts val="0"/>
              </a:spcAft>
              <a:buNone/>
              <a:defRPr b="0" i="0" sz="18200" u="none" cap="none" strike="noStrike">
                <a:solidFill>
                  <a:schemeClr val="dk1"/>
                </a:solidFill>
                <a:latin typeface="Arial"/>
                <a:ea typeface="Arial"/>
                <a:cs typeface="Arial"/>
                <a:sym typeface="Arial"/>
              </a:defRPr>
            </a:lvl8pPr>
            <a:lvl9pPr indent="0" lvl="8" marL="1828800" marR="0" rtl="0" algn="ctr">
              <a:spcBef>
                <a:spcPts val="0"/>
              </a:spcBef>
              <a:spcAft>
                <a:spcPts val="0"/>
              </a:spcAft>
              <a:buNone/>
              <a:defRPr b="0" i="0" sz="18200" u="none" cap="none" strike="noStrike">
                <a:solidFill>
                  <a:schemeClr val="dk1"/>
                </a:solidFill>
                <a:latin typeface="Arial"/>
                <a:ea typeface="Arial"/>
                <a:cs typeface="Arial"/>
                <a:sym typeface="Arial"/>
              </a:defRPr>
            </a:lvl9pPr>
          </a:lstStyle>
          <a:p/>
        </p:txBody>
      </p:sp>
      <p:sp>
        <p:nvSpPr>
          <p:cNvPr id="70" name="Shape 70"/>
          <p:cNvSpPr txBox="1"/>
          <p:nvPr>
            <p:ph idx="1" type="body"/>
          </p:nvPr>
        </p:nvSpPr>
        <p:spPr>
          <a:xfrm rot="5400000">
            <a:off x="11083130" y="-1208881"/>
            <a:ext cx="21724937" cy="39503351"/>
          </a:xfrm>
          <a:prstGeom prst="rect">
            <a:avLst/>
          </a:prstGeom>
          <a:noFill/>
          <a:ln>
            <a:noFill/>
          </a:ln>
        </p:spPr>
        <p:txBody>
          <a:bodyPr anchorCtr="0" anchor="t" bIns="91425" lIns="91425" rIns="91425" tIns="91425"/>
          <a:lstStyle>
            <a:lvl1pPr indent="-76200" lvl="0" marL="1409700" marR="0" rtl="0" algn="l">
              <a:lnSpc>
                <a:spcPct val="100000"/>
              </a:lnSpc>
              <a:spcBef>
                <a:spcPts val="2640"/>
              </a:spcBef>
              <a:spcAft>
                <a:spcPts val="0"/>
              </a:spcAft>
              <a:buClr>
                <a:schemeClr val="dk1"/>
              </a:buClr>
              <a:buSzPct val="100000"/>
              <a:buFont typeface="Arial"/>
              <a:buChar char="●"/>
              <a:defRPr b="0" i="0" sz="13200" u="none" cap="none" strike="noStrike">
                <a:solidFill>
                  <a:schemeClr val="dk1"/>
                </a:solidFill>
                <a:latin typeface="Arial"/>
                <a:ea typeface="Arial"/>
                <a:cs typeface="Arial"/>
                <a:sym typeface="Arial"/>
              </a:defRPr>
            </a:lvl1pPr>
            <a:lvl2pPr indent="-7938" lvl="1" marL="3055938" marR="0" rtl="0" algn="l">
              <a:lnSpc>
                <a:spcPct val="100000"/>
              </a:lnSpc>
              <a:spcBef>
                <a:spcPts val="2320"/>
              </a:spcBef>
              <a:spcAft>
                <a:spcPts val="0"/>
              </a:spcAft>
              <a:buClr>
                <a:schemeClr val="dk1"/>
              </a:buClr>
              <a:buSzPct val="100000"/>
              <a:buFont typeface="Arial"/>
              <a:buChar char="●"/>
              <a:defRPr b="0" i="0" sz="11600" u="none" cap="none" strike="noStrike">
                <a:solidFill>
                  <a:schemeClr val="dk1"/>
                </a:solidFill>
                <a:latin typeface="Arial"/>
                <a:ea typeface="Arial"/>
                <a:cs typeface="Arial"/>
                <a:sym typeface="Arial"/>
              </a:defRPr>
            </a:lvl2pPr>
            <a:lvl3pPr indent="47625" lvl="2" marL="4702175" marR="0" rtl="0" algn="l">
              <a:lnSpc>
                <a:spcPct val="100000"/>
              </a:lnSpc>
              <a:spcBef>
                <a:spcPts val="1960"/>
              </a:spcBef>
              <a:spcAft>
                <a:spcPts val="0"/>
              </a:spcAft>
              <a:buClr>
                <a:schemeClr val="dk1"/>
              </a:buClr>
              <a:buSzPct val="100000"/>
              <a:buFont typeface="Arial"/>
              <a:buChar char="●"/>
              <a:defRPr b="0" i="0" sz="9800" u="none" cap="none" strike="noStrike">
                <a:solidFill>
                  <a:schemeClr val="dk1"/>
                </a:solidFill>
                <a:latin typeface="Arial"/>
                <a:ea typeface="Arial"/>
                <a:cs typeface="Arial"/>
                <a:sym typeface="Arial"/>
              </a:defRPr>
            </a:lvl3pPr>
            <a:lvl4pPr indent="-119063" lvl="3" marL="6583363"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4pPr>
            <a:lvl5pPr indent="-120650" lvl="4" marL="8464550"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5pPr>
            <a:lvl6pPr indent="-122067" lvl="5" marL="10345568"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6pPr>
            <a:lvl7pPr indent="-123480" lvl="6" marL="12226580"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7pPr>
            <a:lvl8pPr indent="-124891" lvl="7" marL="14107592"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8pPr>
            <a:lvl9pPr indent="-126303" lvl="8" marL="15988604"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9pPr>
          </a:lstStyle>
          <a:p/>
        </p:txBody>
      </p:sp>
      <p:sp>
        <p:nvSpPr>
          <p:cNvPr id="71" name="Shape 71"/>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72" name="Shape 72"/>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73" name="Shape 73"/>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SzPct val="25000"/>
              <a:buFont typeface="Arial"/>
              <a:buNone/>
            </a:pPr>
            <a:r>
              <a:t/>
            </a:r>
            <a:endParaRPr b="0" i="0" sz="5000" u="none" cap="none" strike="noStrike">
              <a:solidFill>
                <a:srgbClr val="888888"/>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_TITLE_AND_VERTICAL_TEXT">
    <p:spTree>
      <p:nvGrpSpPr>
        <p:cNvPr id="74" name="Shape 74"/>
        <p:cNvGrpSpPr/>
        <p:nvPr/>
      </p:nvGrpSpPr>
      <p:grpSpPr>
        <a:xfrm>
          <a:off x="0" y="0"/>
          <a:ext cx="0" cy="0"/>
          <a:chOff x="0" y="0"/>
          <a:chExt cx="0" cy="0"/>
        </a:xfrm>
      </p:grpSpPr>
      <p:sp>
        <p:nvSpPr>
          <p:cNvPr id="75" name="Shape 75"/>
          <p:cNvSpPr txBox="1"/>
          <p:nvPr>
            <p:ph type="title"/>
          </p:nvPr>
        </p:nvSpPr>
        <p:spPr>
          <a:xfrm rot="5400000">
            <a:off x="22715220" y="10424166"/>
            <a:ext cx="28087320" cy="987552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2pPr>
            <a:lvl3pPr indent="0" lvl="2" marL="0" marR="0" rtl="0" algn="ctr">
              <a:spcBef>
                <a:spcPts val="0"/>
              </a:spcBef>
              <a:spcAft>
                <a:spcPts val="0"/>
              </a:spcAft>
              <a:buNone/>
              <a:defRPr b="0" i="0" sz="18200" u="none" cap="none" strike="noStrike">
                <a:solidFill>
                  <a:schemeClr val="dk1"/>
                </a:solidFill>
                <a:latin typeface="Arial"/>
                <a:ea typeface="Arial"/>
                <a:cs typeface="Arial"/>
                <a:sym typeface="Arial"/>
              </a:defRPr>
            </a:lvl3pPr>
            <a:lvl4pPr indent="0" lvl="3" marL="0" marR="0" rtl="0" algn="ctr">
              <a:spcBef>
                <a:spcPts val="0"/>
              </a:spcBef>
              <a:spcAft>
                <a:spcPts val="0"/>
              </a:spcAft>
              <a:buNone/>
              <a:defRPr b="0" i="0" sz="18200" u="none" cap="none" strike="noStrike">
                <a:solidFill>
                  <a:schemeClr val="dk1"/>
                </a:solidFill>
                <a:latin typeface="Arial"/>
                <a:ea typeface="Arial"/>
                <a:cs typeface="Arial"/>
                <a:sym typeface="Arial"/>
              </a:defRPr>
            </a:lvl4pPr>
            <a:lvl5pPr indent="0" lvl="4" marL="0" marR="0" rtl="0" algn="ctr">
              <a:spcBef>
                <a:spcPts val="0"/>
              </a:spcBef>
              <a:spcAft>
                <a:spcPts val="0"/>
              </a:spcAft>
              <a:buNone/>
              <a:defRPr b="0" i="0" sz="18200" u="none" cap="none" strike="noStrike">
                <a:solidFill>
                  <a:schemeClr val="dk1"/>
                </a:solidFill>
                <a:latin typeface="Arial"/>
                <a:ea typeface="Arial"/>
                <a:cs typeface="Arial"/>
                <a:sym typeface="Arial"/>
              </a:defRPr>
            </a:lvl5pPr>
            <a:lvl6pPr indent="0" lvl="5" marL="457200" marR="0" rtl="0" algn="ctr">
              <a:spcBef>
                <a:spcPts val="0"/>
              </a:spcBef>
              <a:spcAft>
                <a:spcPts val="0"/>
              </a:spcAft>
              <a:buNone/>
              <a:defRPr b="0" i="0" sz="18200" u="none" cap="none" strike="noStrike">
                <a:solidFill>
                  <a:schemeClr val="dk1"/>
                </a:solidFill>
                <a:latin typeface="Arial"/>
                <a:ea typeface="Arial"/>
                <a:cs typeface="Arial"/>
                <a:sym typeface="Arial"/>
              </a:defRPr>
            </a:lvl6pPr>
            <a:lvl7pPr indent="0" lvl="6" marL="914400" marR="0" rtl="0" algn="ctr">
              <a:spcBef>
                <a:spcPts val="0"/>
              </a:spcBef>
              <a:spcAft>
                <a:spcPts val="0"/>
              </a:spcAft>
              <a:buNone/>
              <a:defRPr b="0" i="0" sz="18200" u="none" cap="none" strike="noStrike">
                <a:solidFill>
                  <a:schemeClr val="dk1"/>
                </a:solidFill>
                <a:latin typeface="Arial"/>
                <a:ea typeface="Arial"/>
                <a:cs typeface="Arial"/>
                <a:sym typeface="Arial"/>
              </a:defRPr>
            </a:lvl7pPr>
            <a:lvl8pPr indent="0" lvl="7" marL="1371600" marR="0" rtl="0" algn="ctr">
              <a:spcBef>
                <a:spcPts val="0"/>
              </a:spcBef>
              <a:spcAft>
                <a:spcPts val="0"/>
              </a:spcAft>
              <a:buNone/>
              <a:defRPr b="0" i="0" sz="18200" u="none" cap="none" strike="noStrike">
                <a:solidFill>
                  <a:schemeClr val="dk1"/>
                </a:solidFill>
                <a:latin typeface="Arial"/>
                <a:ea typeface="Arial"/>
                <a:cs typeface="Arial"/>
                <a:sym typeface="Arial"/>
              </a:defRPr>
            </a:lvl8pPr>
            <a:lvl9pPr indent="0" lvl="8" marL="1828800" marR="0" rtl="0" algn="ctr">
              <a:spcBef>
                <a:spcPts val="0"/>
              </a:spcBef>
              <a:spcAft>
                <a:spcPts val="0"/>
              </a:spcAft>
              <a:buNone/>
              <a:defRPr b="0" i="0" sz="18200" u="none" cap="none" strike="noStrike">
                <a:solidFill>
                  <a:schemeClr val="dk1"/>
                </a:solidFill>
                <a:latin typeface="Arial"/>
                <a:ea typeface="Arial"/>
                <a:cs typeface="Arial"/>
                <a:sym typeface="Arial"/>
              </a:defRPr>
            </a:lvl9pPr>
          </a:lstStyle>
          <a:p/>
        </p:txBody>
      </p:sp>
      <p:sp>
        <p:nvSpPr>
          <p:cNvPr id="76" name="Shape 76"/>
          <p:cNvSpPr txBox="1"/>
          <p:nvPr>
            <p:ph idx="1" type="body"/>
          </p:nvPr>
        </p:nvSpPr>
        <p:spPr>
          <a:xfrm rot="5400000">
            <a:off x="2598420" y="914405"/>
            <a:ext cx="28087320" cy="28895038"/>
          </a:xfrm>
          <a:prstGeom prst="rect">
            <a:avLst/>
          </a:prstGeom>
          <a:noFill/>
          <a:ln>
            <a:noFill/>
          </a:ln>
        </p:spPr>
        <p:txBody>
          <a:bodyPr anchorCtr="0" anchor="t" bIns="91425" lIns="91425" rIns="91425" tIns="91425"/>
          <a:lstStyle>
            <a:lvl1pPr indent="-76200" lvl="0" marL="1409700" marR="0" rtl="0" algn="l">
              <a:lnSpc>
                <a:spcPct val="100000"/>
              </a:lnSpc>
              <a:spcBef>
                <a:spcPts val="2640"/>
              </a:spcBef>
              <a:spcAft>
                <a:spcPts val="0"/>
              </a:spcAft>
              <a:buClr>
                <a:schemeClr val="dk1"/>
              </a:buClr>
              <a:buSzPct val="100000"/>
              <a:buFont typeface="Arial"/>
              <a:buChar char="●"/>
              <a:defRPr b="0" i="0" sz="13200" u="none" cap="none" strike="noStrike">
                <a:solidFill>
                  <a:schemeClr val="dk1"/>
                </a:solidFill>
                <a:latin typeface="Arial"/>
                <a:ea typeface="Arial"/>
                <a:cs typeface="Arial"/>
                <a:sym typeface="Arial"/>
              </a:defRPr>
            </a:lvl1pPr>
            <a:lvl2pPr indent="-7938" lvl="1" marL="3055938" marR="0" rtl="0" algn="l">
              <a:lnSpc>
                <a:spcPct val="100000"/>
              </a:lnSpc>
              <a:spcBef>
                <a:spcPts val="2320"/>
              </a:spcBef>
              <a:spcAft>
                <a:spcPts val="0"/>
              </a:spcAft>
              <a:buClr>
                <a:schemeClr val="dk1"/>
              </a:buClr>
              <a:buSzPct val="100000"/>
              <a:buFont typeface="Arial"/>
              <a:buChar char="●"/>
              <a:defRPr b="0" i="0" sz="11600" u="none" cap="none" strike="noStrike">
                <a:solidFill>
                  <a:schemeClr val="dk1"/>
                </a:solidFill>
                <a:latin typeface="Arial"/>
                <a:ea typeface="Arial"/>
                <a:cs typeface="Arial"/>
                <a:sym typeface="Arial"/>
              </a:defRPr>
            </a:lvl2pPr>
            <a:lvl3pPr indent="47625" lvl="2" marL="4702175" marR="0" rtl="0" algn="l">
              <a:lnSpc>
                <a:spcPct val="100000"/>
              </a:lnSpc>
              <a:spcBef>
                <a:spcPts val="1960"/>
              </a:spcBef>
              <a:spcAft>
                <a:spcPts val="0"/>
              </a:spcAft>
              <a:buClr>
                <a:schemeClr val="dk1"/>
              </a:buClr>
              <a:buSzPct val="100000"/>
              <a:buFont typeface="Arial"/>
              <a:buChar char="●"/>
              <a:defRPr b="0" i="0" sz="9800" u="none" cap="none" strike="noStrike">
                <a:solidFill>
                  <a:schemeClr val="dk1"/>
                </a:solidFill>
                <a:latin typeface="Arial"/>
                <a:ea typeface="Arial"/>
                <a:cs typeface="Arial"/>
                <a:sym typeface="Arial"/>
              </a:defRPr>
            </a:lvl3pPr>
            <a:lvl4pPr indent="-119063" lvl="3" marL="6583363"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4pPr>
            <a:lvl5pPr indent="-120650" lvl="4" marL="8464550"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5pPr>
            <a:lvl6pPr indent="-122067" lvl="5" marL="10345568"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6pPr>
            <a:lvl7pPr indent="-123480" lvl="6" marL="12226580"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7pPr>
            <a:lvl8pPr indent="-124891" lvl="7" marL="14107592"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8pPr>
            <a:lvl9pPr indent="-126303" lvl="8" marL="15988604"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9pPr>
          </a:lstStyle>
          <a:p/>
        </p:txBody>
      </p:sp>
      <p:sp>
        <p:nvSpPr>
          <p:cNvPr id="77" name="Shape 77"/>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78" name="Shape 78"/>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79" name="Shape 79"/>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SzPct val="25000"/>
              <a:buFont typeface="Arial"/>
              <a:buNone/>
            </a:pPr>
            <a:r>
              <a:t/>
            </a:r>
            <a:endParaRPr b="0" i="0" sz="5000" u="none" cap="none" strike="noStrike">
              <a:solidFill>
                <a:srgbClr val="888888"/>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5" name="Shape 15"/>
        <p:cNvGrpSpPr/>
        <p:nvPr/>
      </p:nvGrpSpPr>
      <p:grpSpPr>
        <a:xfrm>
          <a:off x="0" y="0"/>
          <a:ext cx="0" cy="0"/>
          <a:chOff x="0" y="0"/>
          <a:chExt cx="0" cy="0"/>
        </a:xfrm>
      </p:grpSpPr>
      <p:sp>
        <p:nvSpPr>
          <p:cNvPr id="16" name="Shape 16"/>
          <p:cNvSpPr txBox="1"/>
          <p:nvPr>
            <p:ph type="ctrTitle"/>
          </p:nvPr>
        </p:nvSpPr>
        <p:spPr>
          <a:xfrm>
            <a:off x="3291839" y="10226042"/>
            <a:ext cx="37307518" cy="705612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2pPr>
            <a:lvl3pPr indent="0" lvl="2" marL="0" marR="0" rtl="0" algn="ctr">
              <a:spcBef>
                <a:spcPts val="0"/>
              </a:spcBef>
              <a:spcAft>
                <a:spcPts val="0"/>
              </a:spcAft>
              <a:buNone/>
              <a:defRPr b="0" i="0" sz="18200" u="none" cap="none" strike="noStrike">
                <a:solidFill>
                  <a:schemeClr val="dk1"/>
                </a:solidFill>
                <a:latin typeface="Arial"/>
                <a:ea typeface="Arial"/>
                <a:cs typeface="Arial"/>
                <a:sym typeface="Arial"/>
              </a:defRPr>
            </a:lvl3pPr>
            <a:lvl4pPr indent="0" lvl="3" marL="0" marR="0" rtl="0" algn="ctr">
              <a:spcBef>
                <a:spcPts val="0"/>
              </a:spcBef>
              <a:spcAft>
                <a:spcPts val="0"/>
              </a:spcAft>
              <a:buNone/>
              <a:defRPr b="0" i="0" sz="18200" u="none" cap="none" strike="noStrike">
                <a:solidFill>
                  <a:schemeClr val="dk1"/>
                </a:solidFill>
                <a:latin typeface="Arial"/>
                <a:ea typeface="Arial"/>
                <a:cs typeface="Arial"/>
                <a:sym typeface="Arial"/>
              </a:defRPr>
            </a:lvl4pPr>
            <a:lvl5pPr indent="0" lvl="4" marL="0" marR="0" rtl="0" algn="ctr">
              <a:spcBef>
                <a:spcPts val="0"/>
              </a:spcBef>
              <a:spcAft>
                <a:spcPts val="0"/>
              </a:spcAft>
              <a:buNone/>
              <a:defRPr b="0" i="0" sz="18200" u="none" cap="none" strike="noStrike">
                <a:solidFill>
                  <a:schemeClr val="dk1"/>
                </a:solidFill>
                <a:latin typeface="Arial"/>
                <a:ea typeface="Arial"/>
                <a:cs typeface="Arial"/>
                <a:sym typeface="Arial"/>
              </a:defRPr>
            </a:lvl5pPr>
            <a:lvl6pPr indent="0" lvl="5" marL="457200" marR="0" rtl="0" algn="ctr">
              <a:spcBef>
                <a:spcPts val="0"/>
              </a:spcBef>
              <a:spcAft>
                <a:spcPts val="0"/>
              </a:spcAft>
              <a:buNone/>
              <a:defRPr b="0" i="0" sz="18200" u="none" cap="none" strike="noStrike">
                <a:solidFill>
                  <a:schemeClr val="dk1"/>
                </a:solidFill>
                <a:latin typeface="Arial"/>
                <a:ea typeface="Arial"/>
                <a:cs typeface="Arial"/>
                <a:sym typeface="Arial"/>
              </a:defRPr>
            </a:lvl6pPr>
            <a:lvl7pPr indent="0" lvl="6" marL="914400" marR="0" rtl="0" algn="ctr">
              <a:spcBef>
                <a:spcPts val="0"/>
              </a:spcBef>
              <a:spcAft>
                <a:spcPts val="0"/>
              </a:spcAft>
              <a:buNone/>
              <a:defRPr b="0" i="0" sz="18200" u="none" cap="none" strike="noStrike">
                <a:solidFill>
                  <a:schemeClr val="dk1"/>
                </a:solidFill>
                <a:latin typeface="Arial"/>
                <a:ea typeface="Arial"/>
                <a:cs typeface="Arial"/>
                <a:sym typeface="Arial"/>
              </a:defRPr>
            </a:lvl7pPr>
            <a:lvl8pPr indent="0" lvl="7" marL="1371600" marR="0" rtl="0" algn="ctr">
              <a:spcBef>
                <a:spcPts val="0"/>
              </a:spcBef>
              <a:spcAft>
                <a:spcPts val="0"/>
              </a:spcAft>
              <a:buNone/>
              <a:defRPr b="0" i="0" sz="18200" u="none" cap="none" strike="noStrike">
                <a:solidFill>
                  <a:schemeClr val="dk1"/>
                </a:solidFill>
                <a:latin typeface="Arial"/>
                <a:ea typeface="Arial"/>
                <a:cs typeface="Arial"/>
                <a:sym typeface="Arial"/>
              </a:defRPr>
            </a:lvl8pPr>
            <a:lvl9pPr indent="0" lvl="8" marL="1828800" marR="0" rtl="0" algn="ctr">
              <a:spcBef>
                <a:spcPts val="0"/>
              </a:spcBef>
              <a:spcAft>
                <a:spcPts val="0"/>
              </a:spcAft>
              <a:buNone/>
              <a:defRPr b="0" i="0" sz="18200" u="none" cap="none" strike="noStrike">
                <a:solidFill>
                  <a:schemeClr val="dk1"/>
                </a:solidFill>
                <a:latin typeface="Arial"/>
                <a:ea typeface="Arial"/>
                <a:cs typeface="Arial"/>
                <a:sym typeface="Arial"/>
              </a:defRPr>
            </a:lvl9pPr>
          </a:lstStyle>
          <a:p/>
        </p:txBody>
      </p:sp>
      <p:sp>
        <p:nvSpPr>
          <p:cNvPr id="17" name="Shape 17"/>
          <p:cNvSpPr txBox="1"/>
          <p:nvPr>
            <p:ph idx="1" type="subTitle"/>
          </p:nvPr>
        </p:nvSpPr>
        <p:spPr>
          <a:xfrm>
            <a:off x="6583678" y="18653759"/>
            <a:ext cx="30723838" cy="8412480"/>
          </a:xfrm>
          <a:prstGeom prst="rect">
            <a:avLst/>
          </a:prstGeom>
          <a:noFill/>
          <a:ln>
            <a:noFill/>
          </a:ln>
        </p:spPr>
        <p:txBody>
          <a:bodyPr anchorCtr="0" anchor="t" bIns="91425" lIns="91425" rIns="91425" tIns="91425"/>
          <a:lstStyle>
            <a:lvl1pPr indent="0" lvl="0" marL="0" marR="0" rtl="0" algn="ctr">
              <a:lnSpc>
                <a:spcPct val="100000"/>
              </a:lnSpc>
              <a:spcBef>
                <a:spcPts val="2640"/>
              </a:spcBef>
              <a:spcAft>
                <a:spcPts val="0"/>
              </a:spcAft>
              <a:buClr>
                <a:srgbClr val="888888"/>
              </a:buClr>
              <a:buFont typeface="Arial"/>
              <a:buNone/>
              <a:defRPr b="0" i="0" sz="13200" u="none" cap="none" strike="noStrike">
                <a:solidFill>
                  <a:srgbClr val="888888"/>
                </a:solidFill>
                <a:latin typeface="Arial"/>
                <a:ea typeface="Arial"/>
                <a:cs typeface="Arial"/>
                <a:sym typeface="Arial"/>
              </a:defRPr>
            </a:lvl1pPr>
            <a:lvl2pPr indent="-1410" lvl="1" marL="1881011" marR="0" rtl="0" algn="ctr">
              <a:lnSpc>
                <a:spcPct val="100000"/>
              </a:lnSpc>
              <a:spcBef>
                <a:spcPts val="2320"/>
              </a:spcBef>
              <a:spcAft>
                <a:spcPts val="0"/>
              </a:spcAft>
              <a:buClr>
                <a:srgbClr val="888888"/>
              </a:buClr>
              <a:buFont typeface="Arial"/>
              <a:buNone/>
              <a:defRPr b="0" i="0" sz="11600" u="none" cap="none" strike="noStrike">
                <a:solidFill>
                  <a:srgbClr val="888888"/>
                </a:solidFill>
                <a:latin typeface="Arial"/>
                <a:ea typeface="Arial"/>
                <a:cs typeface="Arial"/>
                <a:sym typeface="Arial"/>
              </a:defRPr>
            </a:lvl2pPr>
            <a:lvl3pPr indent="-2823" lvl="2" marL="3762023" marR="0" rtl="0" algn="ctr">
              <a:lnSpc>
                <a:spcPct val="100000"/>
              </a:lnSpc>
              <a:spcBef>
                <a:spcPts val="1960"/>
              </a:spcBef>
              <a:spcAft>
                <a:spcPts val="0"/>
              </a:spcAft>
              <a:buClr>
                <a:srgbClr val="888888"/>
              </a:buClr>
              <a:buFont typeface="Arial"/>
              <a:buNone/>
              <a:defRPr b="0" i="0" sz="9800" u="none" cap="none" strike="noStrike">
                <a:solidFill>
                  <a:srgbClr val="888888"/>
                </a:solidFill>
                <a:latin typeface="Arial"/>
                <a:ea typeface="Arial"/>
                <a:cs typeface="Arial"/>
                <a:sym typeface="Arial"/>
              </a:defRPr>
            </a:lvl3pPr>
            <a:lvl4pPr indent="-4236" lvl="3" marL="5643036" marR="0" rtl="0" algn="ctr">
              <a:lnSpc>
                <a:spcPct val="100000"/>
              </a:lnSpc>
              <a:spcBef>
                <a:spcPts val="1640"/>
              </a:spcBef>
              <a:spcAft>
                <a:spcPts val="0"/>
              </a:spcAft>
              <a:buClr>
                <a:srgbClr val="888888"/>
              </a:buClr>
              <a:buFont typeface="Arial"/>
              <a:buNone/>
              <a:defRPr b="0" i="0" sz="8200" u="none" cap="none" strike="noStrike">
                <a:solidFill>
                  <a:srgbClr val="888888"/>
                </a:solidFill>
                <a:latin typeface="Arial"/>
                <a:ea typeface="Arial"/>
                <a:cs typeface="Arial"/>
                <a:sym typeface="Arial"/>
              </a:defRPr>
            </a:lvl4pPr>
            <a:lvl5pPr indent="-5646" lvl="4" marL="7524047" marR="0" rtl="0" algn="ctr">
              <a:lnSpc>
                <a:spcPct val="100000"/>
              </a:lnSpc>
              <a:spcBef>
                <a:spcPts val="1640"/>
              </a:spcBef>
              <a:spcAft>
                <a:spcPts val="0"/>
              </a:spcAft>
              <a:buClr>
                <a:srgbClr val="888888"/>
              </a:buClr>
              <a:buFont typeface="Arial"/>
              <a:buNone/>
              <a:defRPr b="0" i="0" sz="8200" u="none" cap="none" strike="noStrike">
                <a:solidFill>
                  <a:srgbClr val="888888"/>
                </a:solidFill>
                <a:latin typeface="Arial"/>
                <a:ea typeface="Arial"/>
                <a:cs typeface="Arial"/>
                <a:sym typeface="Arial"/>
              </a:defRPr>
            </a:lvl5pPr>
            <a:lvl6pPr indent="-7062" lvl="5" marL="9405062" marR="0" rtl="0" algn="ctr">
              <a:lnSpc>
                <a:spcPct val="100000"/>
              </a:lnSpc>
              <a:spcBef>
                <a:spcPts val="1640"/>
              </a:spcBef>
              <a:spcAft>
                <a:spcPts val="0"/>
              </a:spcAft>
              <a:buClr>
                <a:srgbClr val="888888"/>
              </a:buClr>
              <a:buFont typeface="Arial"/>
              <a:buNone/>
              <a:defRPr b="0" i="0" sz="8200" u="none" cap="none" strike="noStrike">
                <a:solidFill>
                  <a:srgbClr val="888888"/>
                </a:solidFill>
                <a:latin typeface="Arial"/>
                <a:ea typeface="Arial"/>
                <a:cs typeface="Arial"/>
                <a:sym typeface="Arial"/>
              </a:defRPr>
            </a:lvl6pPr>
            <a:lvl7pPr indent="-8473" lvl="6" marL="11286074" marR="0" rtl="0" algn="ctr">
              <a:lnSpc>
                <a:spcPct val="100000"/>
              </a:lnSpc>
              <a:spcBef>
                <a:spcPts val="1640"/>
              </a:spcBef>
              <a:spcAft>
                <a:spcPts val="0"/>
              </a:spcAft>
              <a:buClr>
                <a:srgbClr val="888888"/>
              </a:buClr>
              <a:buFont typeface="Arial"/>
              <a:buNone/>
              <a:defRPr b="0" i="0" sz="8200" u="none" cap="none" strike="noStrike">
                <a:solidFill>
                  <a:srgbClr val="888888"/>
                </a:solidFill>
                <a:latin typeface="Arial"/>
                <a:ea typeface="Arial"/>
                <a:cs typeface="Arial"/>
                <a:sym typeface="Arial"/>
              </a:defRPr>
            </a:lvl7pPr>
            <a:lvl8pPr indent="-9886" lvl="7" marL="13167086" marR="0" rtl="0" algn="ctr">
              <a:lnSpc>
                <a:spcPct val="100000"/>
              </a:lnSpc>
              <a:spcBef>
                <a:spcPts val="1640"/>
              </a:spcBef>
              <a:spcAft>
                <a:spcPts val="0"/>
              </a:spcAft>
              <a:buClr>
                <a:srgbClr val="888888"/>
              </a:buClr>
              <a:buFont typeface="Arial"/>
              <a:buNone/>
              <a:defRPr b="0" i="0" sz="8200" u="none" cap="none" strike="noStrike">
                <a:solidFill>
                  <a:srgbClr val="888888"/>
                </a:solidFill>
                <a:latin typeface="Arial"/>
                <a:ea typeface="Arial"/>
                <a:cs typeface="Arial"/>
                <a:sym typeface="Arial"/>
              </a:defRPr>
            </a:lvl8pPr>
            <a:lvl9pPr indent="-11298" lvl="8" marL="15048099" marR="0" rtl="0" algn="ctr">
              <a:lnSpc>
                <a:spcPct val="100000"/>
              </a:lnSpc>
              <a:spcBef>
                <a:spcPts val="1640"/>
              </a:spcBef>
              <a:spcAft>
                <a:spcPts val="0"/>
              </a:spcAft>
              <a:buClr>
                <a:srgbClr val="888888"/>
              </a:buClr>
              <a:buFont typeface="Arial"/>
              <a:buNone/>
              <a:defRPr b="0" i="0" sz="8200" u="none" cap="none" strike="noStrike">
                <a:solidFill>
                  <a:srgbClr val="888888"/>
                </a:solidFill>
                <a:latin typeface="Arial"/>
                <a:ea typeface="Arial"/>
                <a:cs typeface="Arial"/>
                <a:sym typeface="Arial"/>
              </a:defRPr>
            </a:lvl9pPr>
          </a:lstStyle>
          <a:p/>
        </p:txBody>
      </p:sp>
      <p:sp>
        <p:nvSpPr>
          <p:cNvPr id="18" name="Shape 18"/>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19" name="Shape 19"/>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20" name="Shape 20"/>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SzPct val="25000"/>
              <a:buFont typeface="Arial"/>
              <a:buNone/>
            </a:pPr>
            <a:r>
              <a:t/>
            </a:r>
            <a:endParaRPr b="0" i="0" sz="5000" u="none" cap="none" strike="noStrike">
              <a:solidFill>
                <a:srgbClr val="888888"/>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OBJECT">
    <p:spTree>
      <p:nvGrpSpPr>
        <p:cNvPr id="21" name="Shape 21"/>
        <p:cNvGrpSpPr/>
        <p:nvPr/>
      </p:nvGrpSpPr>
      <p:grpSpPr>
        <a:xfrm>
          <a:off x="0" y="0"/>
          <a:ext cx="0" cy="0"/>
          <a:chOff x="0" y="0"/>
          <a:chExt cx="0" cy="0"/>
        </a:xfrm>
      </p:grpSpPr>
      <p:sp>
        <p:nvSpPr>
          <p:cNvPr id="22" name="Shape 22"/>
          <p:cNvSpPr txBox="1"/>
          <p:nvPr>
            <p:ph type="title"/>
          </p:nvPr>
        </p:nvSpPr>
        <p:spPr>
          <a:xfrm>
            <a:off x="2193925" y="1317625"/>
            <a:ext cx="39503351" cy="5486399"/>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2pPr>
            <a:lvl3pPr indent="0" lvl="2" marL="0" marR="0" rtl="0" algn="ctr">
              <a:spcBef>
                <a:spcPts val="0"/>
              </a:spcBef>
              <a:spcAft>
                <a:spcPts val="0"/>
              </a:spcAft>
              <a:buNone/>
              <a:defRPr b="0" i="0" sz="18200" u="none" cap="none" strike="noStrike">
                <a:solidFill>
                  <a:schemeClr val="dk1"/>
                </a:solidFill>
                <a:latin typeface="Arial"/>
                <a:ea typeface="Arial"/>
                <a:cs typeface="Arial"/>
                <a:sym typeface="Arial"/>
              </a:defRPr>
            </a:lvl3pPr>
            <a:lvl4pPr indent="0" lvl="3" marL="0" marR="0" rtl="0" algn="ctr">
              <a:spcBef>
                <a:spcPts val="0"/>
              </a:spcBef>
              <a:spcAft>
                <a:spcPts val="0"/>
              </a:spcAft>
              <a:buNone/>
              <a:defRPr b="0" i="0" sz="18200" u="none" cap="none" strike="noStrike">
                <a:solidFill>
                  <a:schemeClr val="dk1"/>
                </a:solidFill>
                <a:latin typeface="Arial"/>
                <a:ea typeface="Arial"/>
                <a:cs typeface="Arial"/>
                <a:sym typeface="Arial"/>
              </a:defRPr>
            </a:lvl4pPr>
            <a:lvl5pPr indent="0" lvl="4" marL="0" marR="0" rtl="0" algn="ctr">
              <a:spcBef>
                <a:spcPts val="0"/>
              </a:spcBef>
              <a:spcAft>
                <a:spcPts val="0"/>
              </a:spcAft>
              <a:buNone/>
              <a:defRPr b="0" i="0" sz="18200" u="none" cap="none" strike="noStrike">
                <a:solidFill>
                  <a:schemeClr val="dk1"/>
                </a:solidFill>
                <a:latin typeface="Arial"/>
                <a:ea typeface="Arial"/>
                <a:cs typeface="Arial"/>
                <a:sym typeface="Arial"/>
              </a:defRPr>
            </a:lvl5pPr>
            <a:lvl6pPr indent="0" lvl="5" marL="457200" marR="0" rtl="0" algn="ctr">
              <a:spcBef>
                <a:spcPts val="0"/>
              </a:spcBef>
              <a:spcAft>
                <a:spcPts val="0"/>
              </a:spcAft>
              <a:buNone/>
              <a:defRPr b="0" i="0" sz="18200" u="none" cap="none" strike="noStrike">
                <a:solidFill>
                  <a:schemeClr val="dk1"/>
                </a:solidFill>
                <a:latin typeface="Arial"/>
                <a:ea typeface="Arial"/>
                <a:cs typeface="Arial"/>
                <a:sym typeface="Arial"/>
              </a:defRPr>
            </a:lvl6pPr>
            <a:lvl7pPr indent="0" lvl="6" marL="914400" marR="0" rtl="0" algn="ctr">
              <a:spcBef>
                <a:spcPts val="0"/>
              </a:spcBef>
              <a:spcAft>
                <a:spcPts val="0"/>
              </a:spcAft>
              <a:buNone/>
              <a:defRPr b="0" i="0" sz="18200" u="none" cap="none" strike="noStrike">
                <a:solidFill>
                  <a:schemeClr val="dk1"/>
                </a:solidFill>
                <a:latin typeface="Arial"/>
                <a:ea typeface="Arial"/>
                <a:cs typeface="Arial"/>
                <a:sym typeface="Arial"/>
              </a:defRPr>
            </a:lvl7pPr>
            <a:lvl8pPr indent="0" lvl="7" marL="1371600" marR="0" rtl="0" algn="ctr">
              <a:spcBef>
                <a:spcPts val="0"/>
              </a:spcBef>
              <a:spcAft>
                <a:spcPts val="0"/>
              </a:spcAft>
              <a:buNone/>
              <a:defRPr b="0" i="0" sz="18200" u="none" cap="none" strike="noStrike">
                <a:solidFill>
                  <a:schemeClr val="dk1"/>
                </a:solidFill>
                <a:latin typeface="Arial"/>
                <a:ea typeface="Arial"/>
                <a:cs typeface="Arial"/>
                <a:sym typeface="Arial"/>
              </a:defRPr>
            </a:lvl8pPr>
            <a:lvl9pPr indent="0" lvl="8" marL="1828800" marR="0" rtl="0" algn="ctr">
              <a:spcBef>
                <a:spcPts val="0"/>
              </a:spcBef>
              <a:spcAft>
                <a:spcPts val="0"/>
              </a:spcAft>
              <a:buNone/>
              <a:defRPr b="0" i="0" sz="18200" u="none" cap="none" strike="noStrike">
                <a:solidFill>
                  <a:schemeClr val="dk1"/>
                </a:solidFill>
                <a:latin typeface="Arial"/>
                <a:ea typeface="Arial"/>
                <a:cs typeface="Arial"/>
                <a:sym typeface="Arial"/>
              </a:defRPr>
            </a:lvl9pPr>
          </a:lstStyle>
          <a:p/>
        </p:txBody>
      </p:sp>
      <p:sp>
        <p:nvSpPr>
          <p:cNvPr id="23" name="Shape 23"/>
          <p:cNvSpPr txBox="1"/>
          <p:nvPr>
            <p:ph idx="1" type="body"/>
          </p:nvPr>
        </p:nvSpPr>
        <p:spPr>
          <a:xfrm>
            <a:off x="2193925" y="7680325"/>
            <a:ext cx="39503351" cy="21724937"/>
          </a:xfrm>
          <a:prstGeom prst="rect">
            <a:avLst/>
          </a:prstGeom>
          <a:noFill/>
          <a:ln>
            <a:noFill/>
          </a:ln>
        </p:spPr>
        <p:txBody>
          <a:bodyPr anchorCtr="0" anchor="t" bIns="91425" lIns="91425" rIns="91425" tIns="91425"/>
          <a:lstStyle>
            <a:lvl1pPr indent="-76200" lvl="0" marL="1409700" marR="0" rtl="0" algn="l">
              <a:lnSpc>
                <a:spcPct val="100000"/>
              </a:lnSpc>
              <a:spcBef>
                <a:spcPts val="2640"/>
              </a:spcBef>
              <a:spcAft>
                <a:spcPts val="0"/>
              </a:spcAft>
              <a:buClr>
                <a:schemeClr val="dk1"/>
              </a:buClr>
              <a:buSzPct val="100000"/>
              <a:buFont typeface="Arial"/>
              <a:buChar char="●"/>
              <a:defRPr b="0" i="0" sz="13200" u="none" cap="none" strike="noStrike">
                <a:solidFill>
                  <a:schemeClr val="dk1"/>
                </a:solidFill>
                <a:latin typeface="Arial"/>
                <a:ea typeface="Arial"/>
                <a:cs typeface="Arial"/>
                <a:sym typeface="Arial"/>
              </a:defRPr>
            </a:lvl1pPr>
            <a:lvl2pPr indent="-7938" lvl="1" marL="3055938" marR="0" rtl="0" algn="l">
              <a:lnSpc>
                <a:spcPct val="100000"/>
              </a:lnSpc>
              <a:spcBef>
                <a:spcPts val="2320"/>
              </a:spcBef>
              <a:spcAft>
                <a:spcPts val="0"/>
              </a:spcAft>
              <a:buClr>
                <a:schemeClr val="dk1"/>
              </a:buClr>
              <a:buSzPct val="100000"/>
              <a:buFont typeface="Arial"/>
              <a:buChar char="●"/>
              <a:defRPr b="0" i="0" sz="11600" u="none" cap="none" strike="noStrike">
                <a:solidFill>
                  <a:schemeClr val="dk1"/>
                </a:solidFill>
                <a:latin typeface="Arial"/>
                <a:ea typeface="Arial"/>
                <a:cs typeface="Arial"/>
                <a:sym typeface="Arial"/>
              </a:defRPr>
            </a:lvl2pPr>
            <a:lvl3pPr indent="47625" lvl="2" marL="4702175" marR="0" rtl="0" algn="l">
              <a:lnSpc>
                <a:spcPct val="100000"/>
              </a:lnSpc>
              <a:spcBef>
                <a:spcPts val="1960"/>
              </a:spcBef>
              <a:spcAft>
                <a:spcPts val="0"/>
              </a:spcAft>
              <a:buClr>
                <a:schemeClr val="dk1"/>
              </a:buClr>
              <a:buSzPct val="100000"/>
              <a:buFont typeface="Arial"/>
              <a:buChar char="●"/>
              <a:defRPr b="0" i="0" sz="9800" u="none" cap="none" strike="noStrike">
                <a:solidFill>
                  <a:schemeClr val="dk1"/>
                </a:solidFill>
                <a:latin typeface="Arial"/>
                <a:ea typeface="Arial"/>
                <a:cs typeface="Arial"/>
                <a:sym typeface="Arial"/>
              </a:defRPr>
            </a:lvl3pPr>
            <a:lvl4pPr indent="-119063" lvl="3" marL="6583363"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4pPr>
            <a:lvl5pPr indent="-120650" lvl="4" marL="8464550"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5pPr>
            <a:lvl6pPr indent="-122067" lvl="5" marL="10345568"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6pPr>
            <a:lvl7pPr indent="-123480" lvl="6" marL="12226580"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7pPr>
            <a:lvl8pPr indent="-124891" lvl="7" marL="14107592"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8pPr>
            <a:lvl9pPr indent="-126303" lvl="8" marL="15988604"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9pPr>
          </a:lstStyle>
          <a:p/>
        </p:txBody>
      </p:sp>
      <p:sp>
        <p:nvSpPr>
          <p:cNvPr id="24" name="Shape 24"/>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25" name="Shape 25"/>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26" name="Shape 26"/>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SzPct val="25000"/>
              <a:buFont typeface="Arial"/>
              <a:buNone/>
            </a:pPr>
            <a:r>
              <a:t/>
            </a:r>
            <a:endParaRPr b="0" i="0" sz="5000" u="none" cap="none" strike="noStrike">
              <a:solidFill>
                <a:srgbClr val="888888"/>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_HEADER">
    <p:spTree>
      <p:nvGrpSpPr>
        <p:cNvPr id="27" name="Shape 27"/>
        <p:cNvGrpSpPr/>
        <p:nvPr/>
      </p:nvGrpSpPr>
      <p:grpSpPr>
        <a:xfrm>
          <a:off x="0" y="0"/>
          <a:ext cx="0" cy="0"/>
          <a:chOff x="0" y="0"/>
          <a:chExt cx="0" cy="0"/>
        </a:xfrm>
      </p:grpSpPr>
      <p:sp>
        <p:nvSpPr>
          <p:cNvPr id="28" name="Shape 28"/>
          <p:cNvSpPr txBox="1"/>
          <p:nvPr>
            <p:ph type="title"/>
          </p:nvPr>
        </p:nvSpPr>
        <p:spPr>
          <a:xfrm>
            <a:off x="3467101" y="21153123"/>
            <a:ext cx="37307518" cy="653796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1" i="0" sz="16400" u="none" cap="small"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2pPr>
            <a:lvl3pPr indent="0" lvl="2" marL="0" marR="0" rtl="0" algn="ctr">
              <a:spcBef>
                <a:spcPts val="0"/>
              </a:spcBef>
              <a:spcAft>
                <a:spcPts val="0"/>
              </a:spcAft>
              <a:buNone/>
              <a:defRPr b="0" i="0" sz="18200" u="none" cap="none" strike="noStrike">
                <a:solidFill>
                  <a:schemeClr val="dk1"/>
                </a:solidFill>
                <a:latin typeface="Arial"/>
                <a:ea typeface="Arial"/>
                <a:cs typeface="Arial"/>
                <a:sym typeface="Arial"/>
              </a:defRPr>
            </a:lvl3pPr>
            <a:lvl4pPr indent="0" lvl="3" marL="0" marR="0" rtl="0" algn="ctr">
              <a:spcBef>
                <a:spcPts val="0"/>
              </a:spcBef>
              <a:spcAft>
                <a:spcPts val="0"/>
              </a:spcAft>
              <a:buNone/>
              <a:defRPr b="0" i="0" sz="18200" u="none" cap="none" strike="noStrike">
                <a:solidFill>
                  <a:schemeClr val="dk1"/>
                </a:solidFill>
                <a:latin typeface="Arial"/>
                <a:ea typeface="Arial"/>
                <a:cs typeface="Arial"/>
                <a:sym typeface="Arial"/>
              </a:defRPr>
            </a:lvl4pPr>
            <a:lvl5pPr indent="0" lvl="4" marL="0" marR="0" rtl="0" algn="ctr">
              <a:spcBef>
                <a:spcPts val="0"/>
              </a:spcBef>
              <a:spcAft>
                <a:spcPts val="0"/>
              </a:spcAft>
              <a:buNone/>
              <a:defRPr b="0" i="0" sz="18200" u="none" cap="none" strike="noStrike">
                <a:solidFill>
                  <a:schemeClr val="dk1"/>
                </a:solidFill>
                <a:latin typeface="Arial"/>
                <a:ea typeface="Arial"/>
                <a:cs typeface="Arial"/>
                <a:sym typeface="Arial"/>
              </a:defRPr>
            </a:lvl5pPr>
            <a:lvl6pPr indent="0" lvl="5" marL="457200" marR="0" rtl="0" algn="ctr">
              <a:spcBef>
                <a:spcPts val="0"/>
              </a:spcBef>
              <a:spcAft>
                <a:spcPts val="0"/>
              </a:spcAft>
              <a:buNone/>
              <a:defRPr b="0" i="0" sz="18200" u="none" cap="none" strike="noStrike">
                <a:solidFill>
                  <a:schemeClr val="dk1"/>
                </a:solidFill>
                <a:latin typeface="Arial"/>
                <a:ea typeface="Arial"/>
                <a:cs typeface="Arial"/>
                <a:sym typeface="Arial"/>
              </a:defRPr>
            </a:lvl6pPr>
            <a:lvl7pPr indent="0" lvl="6" marL="914400" marR="0" rtl="0" algn="ctr">
              <a:spcBef>
                <a:spcPts val="0"/>
              </a:spcBef>
              <a:spcAft>
                <a:spcPts val="0"/>
              </a:spcAft>
              <a:buNone/>
              <a:defRPr b="0" i="0" sz="18200" u="none" cap="none" strike="noStrike">
                <a:solidFill>
                  <a:schemeClr val="dk1"/>
                </a:solidFill>
                <a:latin typeface="Arial"/>
                <a:ea typeface="Arial"/>
                <a:cs typeface="Arial"/>
                <a:sym typeface="Arial"/>
              </a:defRPr>
            </a:lvl7pPr>
            <a:lvl8pPr indent="0" lvl="7" marL="1371600" marR="0" rtl="0" algn="ctr">
              <a:spcBef>
                <a:spcPts val="0"/>
              </a:spcBef>
              <a:spcAft>
                <a:spcPts val="0"/>
              </a:spcAft>
              <a:buNone/>
              <a:defRPr b="0" i="0" sz="18200" u="none" cap="none" strike="noStrike">
                <a:solidFill>
                  <a:schemeClr val="dk1"/>
                </a:solidFill>
                <a:latin typeface="Arial"/>
                <a:ea typeface="Arial"/>
                <a:cs typeface="Arial"/>
                <a:sym typeface="Arial"/>
              </a:defRPr>
            </a:lvl8pPr>
            <a:lvl9pPr indent="0" lvl="8" marL="1828800" marR="0" rtl="0" algn="ctr">
              <a:spcBef>
                <a:spcPts val="0"/>
              </a:spcBef>
              <a:spcAft>
                <a:spcPts val="0"/>
              </a:spcAft>
              <a:buNone/>
              <a:defRPr b="0" i="0" sz="18200" u="none" cap="none" strike="noStrike">
                <a:solidFill>
                  <a:schemeClr val="dk1"/>
                </a:solidFill>
                <a:latin typeface="Arial"/>
                <a:ea typeface="Arial"/>
                <a:cs typeface="Arial"/>
                <a:sym typeface="Arial"/>
              </a:defRPr>
            </a:lvl9pPr>
          </a:lstStyle>
          <a:p/>
        </p:txBody>
      </p:sp>
      <p:sp>
        <p:nvSpPr>
          <p:cNvPr id="29" name="Shape 29"/>
          <p:cNvSpPr txBox="1"/>
          <p:nvPr>
            <p:ph idx="1" type="body"/>
          </p:nvPr>
        </p:nvSpPr>
        <p:spPr>
          <a:xfrm>
            <a:off x="3467101" y="13952228"/>
            <a:ext cx="37307518" cy="7200897"/>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rgbClr val="888888"/>
              </a:buClr>
              <a:buFont typeface="Arial"/>
              <a:buNone/>
              <a:defRPr b="0" i="0" sz="82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rgbClr val="888888"/>
              </a:buClr>
              <a:buFont typeface="Arial"/>
              <a:buNone/>
              <a:defRPr b="0" i="0" sz="7400" u="none" cap="none" strike="noStrike">
                <a:solidFill>
                  <a:srgbClr val="888888"/>
                </a:solidFill>
                <a:latin typeface="Arial"/>
                <a:ea typeface="Arial"/>
                <a:cs typeface="Arial"/>
                <a:sym typeface="Arial"/>
              </a:defRPr>
            </a:lvl2pPr>
            <a:lvl3pPr indent="-2823" lvl="2" marL="3762023" marR="0" rtl="0" algn="l">
              <a:lnSpc>
                <a:spcPct val="100000"/>
              </a:lnSpc>
              <a:spcBef>
                <a:spcPts val="0"/>
              </a:spcBef>
              <a:spcAft>
                <a:spcPts val="0"/>
              </a:spcAft>
              <a:buClr>
                <a:srgbClr val="888888"/>
              </a:buClr>
              <a:buFont typeface="Arial"/>
              <a:buNone/>
              <a:defRPr b="0" i="0" sz="6600" u="none" cap="none" strike="noStrike">
                <a:solidFill>
                  <a:srgbClr val="888888"/>
                </a:solidFill>
                <a:latin typeface="Arial"/>
                <a:ea typeface="Arial"/>
                <a:cs typeface="Arial"/>
                <a:sym typeface="Arial"/>
              </a:defRPr>
            </a:lvl3pPr>
            <a:lvl4pPr indent="-4236" lvl="3" marL="5643036" marR="0" rtl="0" algn="l">
              <a:lnSpc>
                <a:spcPct val="100000"/>
              </a:lnSpc>
              <a:spcBef>
                <a:spcPts val="0"/>
              </a:spcBef>
              <a:spcAft>
                <a:spcPts val="0"/>
              </a:spcAft>
              <a:buClr>
                <a:srgbClr val="888888"/>
              </a:buClr>
              <a:buFont typeface="Arial"/>
              <a:buNone/>
              <a:defRPr b="0" i="0" sz="5800" u="none" cap="none" strike="noStrike">
                <a:solidFill>
                  <a:srgbClr val="888888"/>
                </a:solidFill>
                <a:latin typeface="Arial"/>
                <a:ea typeface="Arial"/>
                <a:cs typeface="Arial"/>
                <a:sym typeface="Arial"/>
              </a:defRPr>
            </a:lvl4pPr>
            <a:lvl5pPr indent="-5646" lvl="4" marL="7524047" marR="0" rtl="0" algn="l">
              <a:lnSpc>
                <a:spcPct val="100000"/>
              </a:lnSpc>
              <a:spcBef>
                <a:spcPts val="0"/>
              </a:spcBef>
              <a:spcAft>
                <a:spcPts val="0"/>
              </a:spcAft>
              <a:buClr>
                <a:srgbClr val="888888"/>
              </a:buClr>
              <a:buFont typeface="Arial"/>
              <a:buNone/>
              <a:defRPr b="0" i="0" sz="5800" u="none" cap="none" strike="noStrike">
                <a:solidFill>
                  <a:srgbClr val="888888"/>
                </a:solidFill>
                <a:latin typeface="Arial"/>
                <a:ea typeface="Arial"/>
                <a:cs typeface="Arial"/>
                <a:sym typeface="Arial"/>
              </a:defRPr>
            </a:lvl5pPr>
            <a:lvl6pPr indent="-7062" lvl="5" marL="9405062" marR="0" rtl="0" algn="l">
              <a:lnSpc>
                <a:spcPct val="100000"/>
              </a:lnSpc>
              <a:spcBef>
                <a:spcPts val="0"/>
              </a:spcBef>
              <a:spcAft>
                <a:spcPts val="0"/>
              </a:spcAft>
              <a:buClr>
                <a:srgbClr val="888888"/>
              </a:buClr>
              <a:buFont typeface="Arial"/>
              <a:buNone/>
              <a:defRPr b="0" i="0" sz="5800" u="none" cap="none" strike="noStrike">
                <a:solidFill>
                  <a:srgbClr val="888888"/>
                </a:solidFill>
                <a:latin typeface="Arial"/>
                <a:ea typeface="Arial"/>
                <a:cs typeface="Arial"/>
                <a:sym typeface="Arial"/>
              </a:defRPr>
            </a:lvl6pPr>
            <a:lvl7pPr indent="-8473" lvl="6" marL="11286074" marR="0" rtl="0" algn="l">
              <a:lnSpc>
                <a:spcPct val="100000"/>
              </a:lnSpc>
              <a:spcBef>
                <a:spcPts val="0"/>
              </a:spcBef>
              <a:spcAft>
                <a:spcPts val="0"/>
              </a:spcAft>
              <a:buClr>
                <a:srgbClr val="888888"/>
              </a:buClr>
              <a:buFont typeface="Arial"/>
              <a:buNone/>
              <a:defRPr b="0" i="0" sz="5800" u="none" cap="none" strike="noStrike">
                <a:solidFill>
                  <a:srgbClr val="888888"/>
                </a:solidFill>
                <a:latin typeface="Arial"/>
                <a:ea typeface="Arial"/>
                <a:cs typeface="Arial"/>
                <a:sym typeface="Arial"/>
              </a:defRPr>
            </a:lvl7pPr>
            <a:lvl8pPr indent="-9886" lvl="7" marL="13167086" marR="0" rtl="0" algn="l">
              <a:lnSpc>
                <a:spcPct val="100000"/>
              </a:lnSpc>
              <a:spcBef>
                <a:spcPts val="0"/>
              </a:spcBef>
              <a:spcAft>
                <a:spcPts val="0"/>
              </a:spcAft>
              <a:buClr>
                <a:srgbClr val="888888"/>
              </a:buClr>
              <a:buFont typeface="Arial"/>
              <a:buNone/>
              <a:defRPr b="0" i="0" sz="5800" u="none" cap="none" strike="noStrike">
                <a:solidFill>
                  <a:srgbClr val="888888"/>
                </a:solidFill>
                <a:latin typeface="Arial"/>
                <a:ea typeface="Arial"/>
                <a:cs typeface="Arial"/>
                <a:sym typeface="Arial"/>
              </a:defRPr>
            </a:lvl8pPr>
            <a:lvl9pPr indent="-11298" lvl="8" marL="15048099" marR="0" rtl="0" algn="l">
              <a:lnSpc>
                <a:spcPct val="100000"/>
              </a:lnSpc>
              <a:spcBef>
                <a:spcPts val="0"/>
              </a:spcBef>
              <a:spcAft>
                <a:spcPts val="0"/>
              </a:spcAft>
              <a:buClr>
                <a:srgbClr val="888888"/>
              </a:buClr>
              <a:buFont typeface="Arial"/>
              <a:buNone/>
              <a:defRPr b="0" i="0" sz="5800" u="none" cap="none" strike="noStrike">
                <a:solidFill>
                  <a:srgbClr val="888888"/>
                </a:solidFill>
                <a:latin typeface="Arial"/>
                <a:ea typeface="Arial"/>
                <a:cs typeface="Arial"/>
                <a:sym typeface="Arial"/>
              </a:defRPr>
            </a:lvl9pPr>
          </a:lstStyle>
          <a:p/>
        </p:txBody>
      </p:sp>
      <p:sp>
        <p:nvSpPr>
          <p:cNvPr id="30" name="Shape 30"/>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31" name="Shape 31"/>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32" name="Shape 32"/>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SzPct val="25000"/>
              <a:buFont typeface="Arial"/>
              <a:buNone/>
            </a:pPr>
            <a:r>
              <a:t/>
            </a:r>
            <a:endParaRPr b="0" i="0" sz="5000" u="none" cap="none" strike="noStrike">
              <a:solidFill>
                <a:srgbClr val="888888"/>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_OBJECTS">
    <p:spTree>
      <p:nvGrpSpPr>
        <p:cNvPr id="33" name="Shape 33"/>
        <p:cNvGrpSpPr/>
        <p:nvPr/>
      </p:nvGrpSpPr>
      <p:grpSpPr>
        <a:xfrm>
          <a:off x="0" y="0"/>
          <a:ext cx="0" cy="0"/>
          <a:chOff x="0" y="0"/>
          <a:chExt cx="0" cy="0"/>
        </a:xfrm>
      </p:grpSpPr>
      <p:sp>
        <p:nvSpPr>
          <p:cNvPr id="34" name="Shape 34"/>
          <p:cNvSpPr txBox="1"/>
          <p:nvPr>
            <p:ph type="title"/>
          </p:nvPr>
        </p:nvSpPr>
        <p:spPr>
          <a:xfrm>
            <a:off x="2193925" y="1317625"/>
            <a:ext cx="39503351" cy="5486399"/>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2pPr>
            <a:lvl3pPr indent="0" lvl="2" marL="0" marR="0" rtl="0" algn="ctr">
              <a:spcBef>
                <a:spcPts val="0"/>
              </a:spcBef>
              <a:spcAft>
                <a:spcPts val="0"/>
              </a:spcAft>
              <a:buNone/>
              <a:defRPr b="0" i="0" sz="18200" u="none" cap="none" strike="noStrike">
                <a:solidFill>
                  <a:schemeClr val="dk1"/>
                </a:solidFill>
                <a:latin typeface="Arial"/>
                <a:ea typeface="Arial"/>
                <a:cs typeface="Arial"/>
                <a:sym typeface="Arial"/>
              </a:defRPr>
            </a:lvl3pPr>
            <a:lvl4pPr indent="0" lvl="3" marL="0" marR="0" rtl="0" algn="ctr">
              <a:spcBef>
                <a:spcPts val="0"/>
              </a:spcBef>
              <a:spcAft>
                <a:spcPts val="0"/>
              </a:spcAft>
              <a:buNone/>
              <a:defRPr b="0" i="0" sz="18200" u="none" cap="none" strike="noStrike">
                <a:solidFill>
                  <a:schemeClr val="dk1"/>
                </a:solidFill>
                <a:latin typeface="Arial"/>
                <a:ea typeface="Arial"/>
                <a:cs typeface="Arial"/>
                <a:sym typeface="Arial"/>
              </a:defRPr>
            </a:lvl4pPr>
            <a:lvl5pPr indent="0" lvl="4" marL="0" marR="0" rtl="0" algn="ctr">
              <a:spcBef>
                <a:spcPts val="0"/>
              </a:spcBef>
              <a:spcAft>
                <a:spcPts val="0"/>
              </a:spcAft>
              <a:buNone/>
              <a:defRPr b="0" i="0" sz="18200" u="none" cap="none" strike="noStrike">
                <a:solidFill>
                  <a:schemeClr val="dk1"/>
                </a:solidFill>
                <a:latin typeface="Arial"/>
                <a:ea typeface="Arial"/>
                <a:cs typeface="Arial"/>
                <a:sym typeface="Arial"/>
              </a:defRPr>
            </a:lvl5pPr>
            <a:lvl6pPr indent="0" lvl="5" marL="457200" marR="0" rtl="0" algn="ctr">
              <a:spcBef>
                <a:spcPts val="0"/>
              </a:spcBef>
              <a:spcAft>
                <a:spcPts val="0"/>
              </a:spcAft>
              <a:buNone/>
              <a:defRPr b="0" i="0" sz="18200" u="none" cap="none" strike="noStrike">
                <a:solidFill>
                  <a:schemeClr val="dk1"/>
                </a:solidFill>
                <a:latin typeface="Arial"/>
                <a:ea typeface="Arial"/>
                <a:cs typeface="Arial"/>
                <a:sym typeface="Arial"/>
              </a:defRPr>
            </a:lvl6pPr>
            <a:lvl7pPr indent="0" lvl="6" marL="914400" marR="0" rtl="0" algn="ctr">
              <a:spcBef>
                <a:spcPts val="0"/>
              </a:spcBef>
              <a:spcAft>
                <a:spcPts val="0"/>
              </a:spcAft>
              <a:buNone/>
              <a:defRPr b="0" i="0" sz="18200" u="none" cap="none" strike="noStrike">
                <a:solidFill>
                  <a:schemeClr val="dk1"/>
                </a:solidFill>
                <a:latin typeface="Arial"/>
                <a:ea typeface="Arial"/>
                <a:cs typeface="Arial"/>
                <a:sym typeface="Arial"/>
              </a:defRPr>
            </a:lvl7pPr>
            <a:lvl8pPr indent="0" lvl="7" marL="1371600" marR="0" rtl="0" algn="ctr">
              <a:spcBef>
                <a:spcPts val="0"/>
              </a:spcBef>
              <a:spcAft>
                <a:spcPts val="0"/>
              </a:spcAft>
              <a:buNone/>
              <a:defRPr b="0" i="0" sz="18200" u="none" cap="none" strike="noStrike">
                <a:solidFill>
                  <a:schemeClr val="dk1"/>
                </a:solidFill>
                <a:latin typeface="Arial"/>
                <a:ea typeface="Arial"/>
                <a:cs typeface="Arial"/>
                <a:sym typeface="Arial"/>
              </a:defRPr>
            </a:lvl8pPr>
            <a:lvl9pPr indent="0" lvl="8" marL="1828800" marR="0" rtl="0" algn="ctr">
              <a:spcBef>
                <a:spcPts val="0"/>
              </a:spcBef>
              <a:spcAft>
                <a:spcPts val="0"/>
              </a:spcAft>
              <a:buNone/>
              <a:defRPr b="0" i="0" sz="18200" u="none" cap="none" strike="noStrike">
                <a:solidFill>
                  <a:schemeClr val="dk1"/>
                </a:solidFill>
                <a:latin typeface="Arial"/>
                <a:ea typeface="Arial"/>
                <a:cs typeface="Arial"/>
                <a:sym typeface="Arial"/>
              </a:defRPr>
            </a:lvl9pPr>
          </a:lstStyle>
          <a:p/>
        </p:txBody>
      </p:sp>
      <p:sp>
        <p:nvSpPr>
          <p:cNvPr id="35" name="Shape 35"/>
          <p:cNvSpPr txBox="1"/>
          <p:nvPr>
            <p:ph idx="1" type="body"/>
          </p:nvPr>
        </p:nvSpPr>
        <p:spPr>
          <a:xfrm>
            <a:off x="2194558" y="7680964"/>
            <a:ext cx="19385280" cy="21724621"/>
          </a:xfrm>
          <a:prstGeom prst="rect">
            <a:avLst/>
          </a:prstGeom>
          <a:noFill/>
          <a:ln>
            <a:noFill/>
          </a:ln>
        </p:spPr>
        <p:txBody>
          <a:bodyPr anchorCtr="0" anchor="t" bIns="91425" lIns="91425" rIns="91425" tIns="91425"/>
          <a:lstStyle>
            <a:lvl1pPr indent="-177800" lvl="0" marL="1409700" marR="0" rtl="0" algn="l">
              <a:lnSpc>
                <a:spcPct val="100000"/>
              </a:lnSpc>
              <a:spcBef>
                <a:spcPts val="0"/>
              </a:spcBef>
              <a:spcAft>
                <a:spcPts val="0"/>
              </a:spcAft>
              <a:buClr>
                <a:schemeClr val="dk1"/>
              </a:buClr>
              <a:buSzPct val="100000"/>
              <a:buFont typeface="Arial"/>
              <a:buChar char="●"/>
              <a:defRPr b="0" i="0" sz="11600" u="none" cap="none" strike="noStrike">
                <a:solidFill>
                  <a:schemeClr val="dk1"/>
                </a:solidFill>
                <a:latin typeface="Arial"/>
                <a:ea typeface="Arial"/>
                <a:cs typeface="Arial"/>
                <a:sym typeface="Arial"/>
              </a:defRPr>
            </a:lvl1pPr>
            <a:lvl2pPr indent="-122238" lvl="1" marL="3055938" marR="0" rtl="0" algn="l">
              <a:lnSpc>
                <a:spcPct val="100000"/>
              </a:lnSpc>
              <a:spcBef>
                <a:spcPts val="0"/>
              </a:spcBef>
              <a:spcAft>
                <a:spcPts val="0"/>
              </a:spcAft>
              <a:buClr>
                <a:schemeClr val="dk1"/>
              </a:buClr>
              <a:buSzPct val="100000"/>
              <a:buFont typeface="Arial"/>
              <a:buChar char="●"/>
              <a:defRPr b="0" i="0" sz="9800" u="none" cap="none" strike="noStrike">
                <a:solidFill>
                  <a:schemeClr val="dk1"/>
                </a:solidFill>
                <a:latin typeface="Arial"/>
                <a:ea typeface="Arial"/>
                <a:cs typeface="Arial"/>
                <a:sym typeface="Arial"/>
              </a:defRPr>
            </a:lvl2pPr>
            <a:lvl3pPr indent="-53975" lvl="2" marL="4702175" marR="0" rtl="0" algn="l">
              <a:lnSpc>
                <a:spcPct val="100000"/>
              </a:lnSpc>
              <a:spcBef>
                <a:spcPts val="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3pPr>
            <a:lvl4pPr indent="-169863" lvl="3" marL="6583363"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4pPr>
            <a:lvl5pPr indent="-171450" lvl="4" marL="8464550"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5pPr>
            <a:lvl6pPr indent="-172867" lvl="5" marL="10345568"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6pPr>
            <a:lvl7pPr indent="-174280" lvl="6" marL="12226580"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7pPr>
            <a:lvl8pPr indent="-175691" lvl="7" marL="14107592"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8pPr>
            <a:lvl9pPr indent="-177103" lvl="8" marL="15988604"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9pPr>
          </a:lstStyle>
          <a:p/>
        </p:txBody>
      </p:sp>
      <p:sp>
        <p:nvSpPr>
          <p:cNvPr id="36" name="Shape 36"/>
          <p:cNvSpPr txBox="1"/>
          <p:nvPr>
            <p:ph idx="2" type="body"/>
          </p:nvPr>
        </p:nvSpPr>
        <p:spPr>
          <a:xfrm>
            <a:off x="22311359" y="7680964"/>
            <a:ext cx="19385280" cy="21724621"/>
          </a:xfrm>
          <a:prstGeom prst="rect">
            <a:avLst/>
          </a:prstGeom>
          <a:noFill/>
          <a:ln>
            <a:noFill/>
          </a:ln>
        </p:spPr>
        <p:txBody>
          <a:bodyPr anchorCtr="0" anchor="t" bIns="91425" lIns="91425" rIns="91425" tIns="91425"/>
          <a:lstStyle>
            <a:lvl1pPr indent="-177800" lvl="0" marL="1409700" marR="0" rtl="0" algn="l">
              <a:lnSpc>
                <a:spcPct val="100000"/>
              </a:lnSpc>
              <a:spcBef>
                <a:spcPts val="0"/>
              </a:spcBef>
              <a:spcAft>
                <a:spcPts val="0"/>
              </a:spcAft>
              <a:buClr>
                <a:schemeClr val="dk1"/>
              </a:buClr>
              <a:buSzPct val="100000"/>
              <a:buFont typeface="Arial"/>
              <a:buChar char="●"/>
              <a:defRPr b="0" i="0" sz="11600" u="none" cap="none" strike="noStrike">
                <a:solidFill>
                  <a:schemeClr val="dk1"/>
                </a:solidFill>
                <a:latin typeface="Arial"/>
                <a:ea typeface="Arial"/>
                <a:cs typeface="Arial"/>
                <a:sym typeface="Arial"/>
              </a:defRPr>
            </a:lvl1pPr>
            <a:lvl2pPr indent="-122238" lvl="1" marL="3055938" marR="0" rtl="0" algn="l">
              <a:lnSpc>
                <a:spcPct val="100000"/>
              </a:lnSpc>
              <a:spcBef>
                <a:spcPts val="0"/>
              </a:spcBef>
              <a:spcAft>
                <a:spcPts val="0"/>
              </a:spcAft>
              <a:buClr>
                <a:schemeClr val="dk1"/>
              </a:buClr>
              <a:buSzPct val="100000"/>
              <a:buFont typeface="Arial"/>
              <a:buChar char="●"/>
              <a:defRPr b="0" i="0" sz="9800" u="none" cap="none" strike="noStrike">
                <a:solidFill>
                  <a:schemeClr val="dk1"/>
                </a:solidFill>
                <a:latin typeface="Arial"/>
                <a:ea typeface="Arial"/>
                <a:cs typeface="Arial"/>
                <a:sym typeface="Arial"/>
              </a:defRPr>
            </a:lvl2pPr>
            <a:lvl3pPr indent="-53975" lvl="2" marL="4702175" marR="0" rtl="0" algn="l">
              <a:lnSpc>
                <a:spcPct val="100000"/>
              </a:lnSpc>
              <a:spcBef>
                <a:spcPts val="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3pPr>
            <a:lvl4pPr indent="-169863" lvl="3" marL="6583363"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4pPr>
            <a:lvl5pPr indent="-171450" lvl="4" marL="8464550"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5pPr>
            <a:lvl6pPr indent="-172867" lvl="5" marL="10345568"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6pPr>
            <a:lvl7pPr indent="-174280" lvl="6" marL="12226580"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7pPr>
            <a:lvl8pPr indent="-175691" lvl="7" marL="14107592"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8pPr>
            <a:lvl9pPr indent="-177103" lvl="8" marL="15988604"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9pPr>
          </a:lstStyle>
          <a:p/>
        </p:txBody>
      </p:sp>
      <p:sp>
        <p:nvSpPr>
          <p:cNvPr id="37" name="Shape 37"/>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38" name="Shape 38"/>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39" name="Shape 39"/>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SzPct val="25000"/>
              <a:buFont typeface="Arial"/>
              <a:buNone/>
            </a:pPr>
            <a:r>
              <a:t/>
            </a:r>
            <a:endParaRPr b="0" i="0" sz="5000" u="none" cap="none" strike="noStrike">
              <a:solidFill>
                <a:srgbClr val="888888"/>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TWO_OBJECTS_WITH_TEXT">
    <p:spTree>
      <p:nvGrpSpPr>
        <p:cNvPr id="40" name="Shape 40"/>
        <p:cNvGrpSpPr/>
        <p:nvPr/>
      </p:nvGrpSpPr>
      <p:grpSpPr>
        <a:xfrm>
          <a:off x="0" y="0"/>
          <a:ext cx="0" cy="0"/>
          <a:chOff x="0" y="0"/>
          <a:chExt cx="0" cy="0"/>
        </a:xfrm>
      </p:grpSpPr>
      <p:sp>
        <p:nvSpPr>
          <p:cNvPr id="41" name="Shape 41"/>
          <p:cNvSpPr txBox="1"/>
          <p:nvPr>
            <p:ph type="title"/>
          </p:nvPr>
        </p:nvSpPr>
        <p:spPr>
          <a:xfrm>
            <a:off x="2193925" y="1317625"/>
            <a:ext cx="39503351" cy="5486399"/>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2pPr>
            <a:lvl3pPr indent="0" lvl="2" marL="0" marR="0" rtl="0" algn="ctr">
              <a:spcBef>
                <a:spcPts val="0"/>
              </a:spcBef>
              <a:spcAft>
                <a:spcPts val="0"/>
              </a:spcAft>
              <a:buNone/>
              <a:defRPr b="0" i="0" sz="18200" u="none" cap="none" strike="noStrike">
                <a:solidFill>
                  <a:schemeClr val="dk1"/>
                </a:solidFill>
                <a:latin typeface="Arial"/>
                <a:ea typeface="Arial"/>
                <a:cs typeface="Arial"/>
                <a:sym typeface="Arial"/>
              </a:defRPr>
            </a:lvl3pPr>
            <a:lvl4pPr indent="0" lvl="3" marL="0" marR="0" rtl="0" algn="ctr">
              <a:spcBef>
                <a:spcPts val="0"/>
              </a:spcBef>
              <a:spcAft>
                <a:spcPts val="0"/>
              </a:spcAft>
              <a:buNone/>
              <a:defRPr b="0" i="0" sz="18200" u="none" cap="none" strike="noStrike">
                <a:solidFill>
                  <a:schemeClr val="dk1"/>
                </a:solidFill>
                <a:latin typeface="Arial"/>
                <a:ea typeface="Arial"/>
                <a:cs typeface="Arial"/>
                <a:sym typeface="Arial"/>
              </a:defRPr>
            </a:lvl4pPr>
            <a:lvl5pPr indent="0" lvl="4" marL="0" marR="0" rtl="0" algn="ctr">
              <a:spcBef>
                <a:spcPts val="0"/>
              </a:spcBef>
              <a:spcAft>
                <a:spcPts val="0"/>
              </a:spcAft>
              <a:buNone/>
              <a:defRPr b="0" i="0" sz="18200" u="none" cap="none" strike="noStrike">
                <a:solidFill>
                  <a:schemeClr val="dk1"/>
                </a:solidFill>
                <a:latin typeface="Arial"/>
                <a:ea typeface="Arial"/>
                <a:cs typeface="Arial"/>
                <a:sym typeface="Arial"/>
              </a:defRPr>
            </a:lvl5pPr>
            <a:lvl6pPr indent="0" lvl="5" marL="457200" marR="0" rtl="0" algn="ctr">
              <a:spcBef>
                <a:spcPts val="0"/>
              </a:spcBef>
              <a:spcAft>
                <a:spcPts val="0"/>
              </a:spcAft>
              <a:buNone/>
              <a:defRPr b="0" i="0" sz="18200" u="none" cap="none" strike="noStrike">
                <a:solidFill>
                  <a:schemeClr val="dk1"/>
                </a:solidFill>
                <a:latin typeface="Arial"/>
                <a:ea typeface="Arial"/>
                <a:cs typeface="Arial"/>
                <a:sym typeface="Arial"/>
              </a:defRPr>
            </a:lvl6pPr>
            <a:lvl7pPr indent="0" lvl="6" marL="914400" marR="0" rtl="0" algn="ctr">
              <a:spcBef>
                <a:spcPts val="0"/>
              </a:spcBef>
              <a:spcAft>
                <a:spcPts val="0"/>
              </a:spcAft>
              <a:buNone/>
              <a:defRPr b="0" i="0" sz="18200" u="none" cap="none" strike="noStrike">
                <a:solidFill>
                  <a:schemeClr val="dk1"/>
                </a:solidFill>
                <a:latin typeface="Arial"/>
                <a:ea typeface="Arial"/>
                <a:cs typeface="Arial"/>
                <a:sym typeface="Arial"/>
              </a:defRPr>
            </a:lvl7pPr>
            <a:lvl8pPr indent="0" lvl="7" marL="1371600" marR="0" rtl="0" algn="ctr">
              <a:spcBef>
                <a:spcPts val="0"/>
              </a:spcBef>
              <a:spcAft>
                <a:spcPts val="0"/>
              </a:spcAft>
              <a:buNone/>
              <a:defRPr b="0" i="0" sz="18200" u="none" cap="none" strike="noStrike">
                <a:solidFill>
                  <a:schemeClr val="dk1"/>
                </a:solidFill>
                <a:latin typeface="Arial"/>
                <a:ea typeface="Arial"/>
                <a:cs typeface="Arial"/>
                <a:sym typeface="Arial"/>
              </a:defRPr>
            </a:lvl8pPr>
            <a:lvl9pPr indent="0" lvl="8" marL="1828800" marR="0" rtl="0" algn="ctr">
              <a:spcBef>
                <a:spcPts val="0"/>
              </a:spcBef>
              <a:spcAft>
                <a:spcPts val="0"/>
              </a:spcAft>
              <a:buNone/>
              <a:defRPr b="0" i="0" sz="18200" u="none" cap="none" strike="noStrike">
                <a:solidFill>
                  <a:schemeClr val="dk1"/>
                </a:solidFill>
                <a:latin typeface="Arial"/>
                <a:ea typeface="Arial"/>
                <a:cs typeface="Arial"/>
                <a:sym typeface="Arial"/>
              </a:defRPr>
            </a:lvl9pPr>
          </a:lstStyle>
          <a:p/>
        </p:txBody>
      </p:sp>
      <p:sp>
        <p:nvSpPr>
          <p:cNvPr id="42" name="Shape 42"/>
          <p:cNvSpPr txBox="1"/>
          <p:nvPr>
            <p:ph idx="1" type="body"/>
          </p:nvPr>
        </p:nvSpPr>
        <p:spPr>
          <a:xfrm>
            <a:off x="2194559" y="7368545"/>
            <a:ext cx="19392900" cy="3070857"/>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Arial"/>
              <a:buNone/>
              <a:defRPr b="1" i="0" sz="9800" u="none" cap="none" strike="noStrike">
                <a:solidFill>
                  <a:schemeClr val="dk1"/>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1" i="0" sz="82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1"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9pPr>
          </a:lstStyle>
          <a:p/>
        </p:txBody>
      </p:sp>
      <p:sp>
        <p:nvSpPr>
          <p:cNvPr id="43" name="Shape 43"/>
          <p:cNvSpPr txBox="1"/>
          <p:nvPr>
            <p:ph idx="2" type="body"/>
          </p:nvPr>
        </p:nvSpPr>
        <p:spPr>
          <a:xfrm>
            <a:off x="2194559" y="10439402"/>
            <a:ext cx="19392900" cy="18966183"/>
          </a:xfrm>
          <a:prstGeom prst="rect">
            <a:avLst/>
          </a:prstGeom>
          <a:noFill/>
          <a:ln>
            <a:noFill/>
          </a:ln>
        </p:spPr>
        <p:txBody>
          <a:bodyPr anchorCtr="0" anchor="t" bIns="91425" lIns="91425" rIns="91425" tIns="91425"/>
          <a:lstStyle>
            <a:lvl1pPr indent="-292100" lvl="0" marL="1409700" marR="0" rtl="0" algn="l">
              <a:lnSpc>
                <a:spcPct val="100000"/>
              </a:lnSpc>
              <a:spcBef>
                <a:spcPts val="0"/>
              </a:spcBef>
              <a:spcAft>
                <a:spcPts val="0"/>
              </a:spcAft>
              <a:buClr>
                <a:schemeClr val="dk1"/>
              </a:buClr>
              <a:buSzPct val="100000"/>
              <a:buFont typeface="Arial"/>
              <a:buChar char="●"/>
              <a:defRPr b="0" i="0" sz="9800" u="none" cap="none" strike="noStrike">
                <a:solidFill>
                  <a:schemeClr val="dk1"/>
                </a:solidFill>
                <a:latin typeface="Arial"/>
                <a:ea typeface="Arial"/>
                <a:cs typeface="Arial"/>
                <a:sym typeface="Arial"/>
              </a:defRPr>
            </a:lvl1pPr>
            <a:lvl2pPr indent="-223838" lvl="1" marL="3055938" marR="0" rtl="0" algn="l">
              <a:lnSpc>
                <a:spcPct val="100000"/>
              </a:lnSpc>
              <a:spcBef>
                <a:spcPts val="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2pPr>
            <a:lvl3pPr indent="-104775" lvl="2" marL="4702175"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3pPr>
            <a:lvl4pPr indent="-220663" lvl="3" marL="6583363"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4pPr>
            <a:lvl5pPr indent="-222250" lvl="4" marL="8464550"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5pPr>
            <a:lvl6pPr indent="-223667" lvl="5" marL="10345568"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6pPr>
            <a:lvl7pPr indent="-225080" lvl="6" marL="12226580"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7pPr>
            <a:lvl8pPr indent="-226491" lvl="7" marL="14107592"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8pPr>
            <a:lvl9pPr indent="-227903" lvl="8" marL="15988604"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9pPr>
          </a:lstStyle>
          <a:p/>
        </p:txBody>
      </p:sp>
      <p:sp>
        <p:nvSpPr>
          <p:cNvPr id="44" name="Shape 44"/>
          <p:cNvSpPr txBox="1"/>
          <p:nvPr>
            <p:ph idx="3" type="body"/>
          </p:nvPr>
        </p:nvSpPr>
        <p:spPr>
          <a:xfrm>
            <a:off x="22296120" y="7368545"/>
            <a:ext cx="19400519" cy="3070857"/>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Arial"/>
              <a:buNone/>
              <a:defRPr b="1" i="0" sz="9800" u="none" cap="none" strike="noStrike">
                <a:solidFill>
                  <a:schemeClr val="dk1"/>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1" i="0" sz="82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1"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1" i="0" sz="6600" u="none" cap="none" strike="noStrike">
                <a:solidFill>
                  <a:schemeClr val="dk1"/>
                </a:solidFill>
                <a:latin typeface="Arial"/>
                <a:ea typeface="Arial"/>
                <a:cs typeface="Arial"/>
                <a:sym typeface="Arial"/>
              </a:defRPr>
            </a:lvl9pPr>
          </a:lstStyle>
          <a:p/>
        </p:txBody>
      </p:sp>
      <p:sp>
        <p:nvSpPr>
          <p:cNvPr id="45" name="Shape 45"/>
          <p:cNvSpPr txBox="1"/>
          <p:nvPr>
            <p:ph idx="4" type="body"/>
          </p:nvPr>
        </p:nvSpPr>
        <p:spPr>
          <a:xfrm>
            <a:off x="22296120" y="10439402"/>
            <a:ext cx="19400519" cy="18966183"/>
          </a:xfrm>
          <a:prstGeom prst="rect">
            <a:avLst/>
          </a:prstGeom>
          <a:noFill/>
          <a:ln>
            <a:noFill/>
          </a:ln>
        </p:spPr>
        <p:txBody>
          <a:bodyPr anchorCtr="0" anchor="t" bIns="91425" lIns="91425" rIns="91425" tIns="91425"/>
          <a:lstStyle>
            <a:lvl1pPr indent="-292100" lvl="0" marL="1409700" marR="0" rtl="0" algn="l">
              <a:lnSpc>
                <a:spcPct val="100000"/>
              </a:lnSpc>
              <a:spcBef>
                <a:spcPts val="0"/>
              </a:spcBef>
              <a:spcAft>
                <a:spcPts val="0"/>
              </a:spcAft>
              <a:buClr>
                <a:schemeClr val="dk1"/>
              </a:buClr>
              <a:buSzPct val="100000"/>
              <a:buFont typeface="Arial"/>
              <a:buChar char="●"/>
              <a:defRPr b="0" i="0" sz="9800" u="none" cap="none" strike="noStrike">
                <a:solidFill>
                  <a:schemeClr val="dk1"/>
                </a:solidFill>
                <a:latin typeface="Arial"/>
                <a:ea typeface="Arial"/>
                <a:cs typeface="Arial"/>
                <a:sym typeface="Arial"/>
              </a:defRPr>
            </a:lvl1pPr>
            <a:lvl2pPr indent="-223838" lvl="1" marL="3055938" marR="0" rtl="0" algn="l">
              <a:lnSpc>
                <a:spcPct val="100000"/>
              </a:lnSpc>
              <a:spcBef>
                <a:spcPts val="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2pPr>
            <a:lvl3pPr indent="-104775" lvl="2" marL="4702175" marR="0" rtl="0" algn="l">
              <a:lnSpc>
                <a:spcPct val="100000"/>
              </a:lnSpc>
              <a:spcBef>
                <a:spcPts val="0"/>
              </a:spcBef>
              <a:spcAft>
                <a:spcPts val="0"/>
              </a:spcAft>
              <a:buClr>
                <a:schemeClr val="dk1"/>
              </a:buClr>
              <a:buSzPct val="100000"/>
              <a:buFont typeface="Arial"/>
              <a:buChar char="●"/>
              <a:defRPr b="0" i="0" sz="7400" u="none" cap="none" strike="noStrike">
                <a:solidFill>
                  <a:schemeClr val="dk1"/>
                </a:solidFill>
                <a:latin typeface="Arial"/>
                <a:ea typeface="Arial"/>
                <a:cs typeface="Arial"/>
                <a:sym typeface="Arial"/>
              </a:defRPr>
            </a:lvl3pPr>
            <a:lvl4pPr indent="-220663" lvl="3" marL="6583363"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4pPr>
            <a:lvl5pPr indent="-222250" lvl="4" marL="8464550"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5pPr>
            <a:lvl6pPr indent="-223667" lvl="5" marL="10345568"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6pPr>
            <a:lvl7pPr indent="-225080" lvl="6" marL="12226580"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7pPr>
            <a:lvl8pPr indent="-226491" lvl="7" marL="14107592"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8pPr>
            <a:lvl9pPr indent="-227903" lvl="8" marL="15988604" marR="0" rtl="0" algn="l">
              <a:lnSpc>
                <a:spcPct val="100000"/>
              </a:lnSpc>
              <a:spcBef>
                <a:spcPts val="0"/>
              </a:spcBef>
              <a:spcAft>
                <a:spcPts val="0"/>
              </a:spcAft>
              <a:buClr>
                <a:schemeClr val="dk1"/>
              </a:buClr>
              <a:buSzPct val="100000"/>
              <a:buFont typeface="Arial"/>
              <a:buChar char="●"/>
              <a:defRPr b="0" i="0" sz="6600" u="none" cap="none" strike="noStrike">
                <a:solidFill>
                  <a:schemeClr val="dk1"/>
                </a:solidFill>
                <a:latin typeface="Arial"/>
                <a:ea typeface="Arial"/>
                <a:cs typeface="Arial"/>
                <a:sym typeface="Arial"/>
              </a:defRPr>
            </a:lvl9pPr>
          </a:lstStyle>
          <a:p/>
        </p:txBody>
      </p:sp>
      <p:sp>
        <p:nvSpPr>
          <p:cNvPr id="46" name="Shape 46"/>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47" name="Shape 47"/>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48" name="Shape 48"/>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SzPct val="25000"/>
              <a:buFont typeface="Arial"/>
              <a:buNone/>
            </a:pPr>
            <a:r>
              <a:t/>
            </a:r>
            <a:endParaRPr b="0" i="0" sz="5000" u="none" cap="none" strike="noStrike">
              <a:solidFill>
                <a:srgbClr val="888888"/>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9" name="Shape 49"/>
        <p:cNvGrpSpPr/>
        <p:nvPr/>
      </p:nvGrpSpPr>
      <p:grpSpPr>
        <a:xfrm>
          <a:off x="0" y="0"/>
          <a:ext cx="0" cy="0"/>
          <a:chOff x="0" y="0"/>
          <a:chExt cx="0" cy="0"/>
        </a:xfrm>
      </p:grpSpPr>
      <p:sp>
        <p:nvSpPr>
          <p:cNvPr id="50" name="Shape 50"/>
          <p:cNvSpPr txBox="1"/>
          <p:nvPr>
            <p:ph type="title"/>
          </p:nvPr>
        </p:nvSpPr>
        <p:spPr>
          <a:xfrm>
            <a:off x="2193925" y="1317625"/>
            <a:ext cx="39503351" cy="5486399"/>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2pPr>
            <a:lvl3pPr indent="0" lvl="2" marL="0" marR="0" rtl="0" algn="ctr">
              <a:spcBef>
                <a:spcPts val="0"/>
              </a:spcBef>
              <a:spcAft>
                <a:spcPts val="0"/>
              </a:spcAft>
              <a:buNone/>
              <a:defRPr b="0" i="0" sz="18200" u="none" cap="none" strike="noStrike">
                <a:solidFill>
                  <a:schemeClr val="dk1"/>
                </a:solidFill>
                <a:latin typeface="Arial"/>
                <a:ea typeface="Arial"/>
                <a:cs typeface="Arial"/>
                <a:sym typeface="Arial"/>
              </a:defRPr>
            </a:lvl3pPr>
            <a:lvl4pPr indent="0" lvl="3" marL="0" marR="0" rtl="0" algn="ctr">
              <a:spcBef>
                <a:spcPts val="0"/>
              </a:spcBef>
              <a:spcAft>
                <a:spcPts val="0"/>
              </a:spcAft>
              <a:buNone/>
              <a:defRPr b="0" i="0" sz="18200" u="none" cap="none" strike="noStrike">
                <a:solidFill>
                  <a:schemeClr val="dk1"/>
                </a:solidFill>
                <a:latin typeface="Arial"/>
                <a:ea typeface="Arial"/>
                <a:cs typeface="Arial"/>
                <a:sym typeface="Arial"/>
              </a:defRPr>
            </a:lvl4pPr>
            <a:lvl5pPr indent="0" lvl="4" marL="0" marR="0" rtl="0" algn="ctr">
              <a:spcBef>
                <a:spcPts val="0"/>
              </a:spcBef>
              <a:spcAft>
                <a:spcPts val="0"/>
              </a:spcAft>
              <a:buNone/>
              <a:defRPr b="0" i="0" sz="18200" u="none" cap="none" strike="noStrike">
                <a:solidFill>
                  <a:schemeClr val="dk1"/>
                </a:solidFill>
                <a:latin typeface="Arial"/>
                <a:ea typeface="Arial"/>
                <a:cs typeface="Arial"/>
                <a:sym typeface="Arial"/>
              </a:defRPr>
            </a:lvl5pPr>
            <a:lvl6pPr indent="0" lvl="5" marL="457200" marR="0" rtl="0" algn="ctr">
              <a:spcBef>
                <a:spcPts val="0"/>
              </a:spcBef>
              <a:spcAft>
                <a:spcPts val="0"/>
              </a:spcAft>
              <a:buNone/>
              <a:defRPr b="0" i="0" sz="18200" u="none" cap="none" strike="noStrike">
                <a:solidFill>
                  <a:schemeClr val="dk1"/>
                </a:solidFill>
                <a:latin typeface="Arial"/>
                <a:ea typeface="Arial"/>
                <a:cs typeface="Arial"/>
                <a:sym typeface="Arial"/>
              </a:defRPr>
            </a:lvl6pPr>
            <a:lvl7pPr indent="0" lvl="6" marL="914400" marR="0" rtl="0" algn="ctr">
              <a:spcBef>
                <a:spcPts val="0"/>
              </a:spcBef>
              <a:spcAft>
                <a:spcPts val="0"/>
              </a:spcAft>
              <a:buNone/>
              <a:defRPr b="0" i="0" sz="18200" u="none" cap="none" strike="noStrike">
                <a:solidFill>
                  <a:schemeClr val="dk1"/>
                </a:solidFill>
                <a:latin typeface="Arial"/>
                <a:ea typeface="Arial"/>
                <a:cs typeface="Arial"/>
                <a:sym typeface="Arial"/>
              </a:defRPr>
            </a:lvl7pPr>
            <a:lvl8pPr indent="0" lvl="7" marL="1371600" marR="0" rtl="0" algn="ctr">
              <a:spcBef>
                <a:spcPts val="0"/>
              </a:spcBef>
              <a:spcAft>
                <a:spcPts val="0"/>
              </a:spcAft>
              <a:buNone/>
              <a:defRPr b="0" i="0" sz="18200" u="none" cap="none" strike="noStrike">
                <a:solidFill>
                  <a:schemeClr val="dk1"/>
                </a:solidFill>
                <a:latin typeface="Arial"/>
                <a:ea typeface="Arial"/>
                <a:cs typeface="Arial"/>
                <a:sym typeface="Arial"/>
              </a:defRPr>
            </a:lvl8pPr>
            <a:lvl9pPr indent="0" lvl="8" marL="1828800" marR="0" rtl="0" algn="ctr">
              <a:spcBef>
                <a:spcPts val="0"/>
              </a:spcBef>
              <a:spcAft>
                <a:spcPts val="0"/>
              </a:spcAft>
              <a:buNone/>
              <a:defRPr b="0" i="0" sz="18200" u="none" cap="none" strike="noStrike">
                <a:solidFill>
                  <a:schemeClr val="dk1"/>
                </a:solidFill>
                <a:latin typeface="Arial"/>
                <a:ea typeface="Arial"/>
                <a:cs typeface="Arial"/>
                <a:sym typeface="Arial"/>
              </a:defRPr>
            </a:lvl9pPr>
          </a:lstStyle>
          <a:p/>
        </p:txBody>
      </p:sp>
      <p:sp>
        <p:nvSpPr>
          <p:cNvPr id="51" name="Shape 51"/>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52" name="Shape 52"/>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53" name="Shape 53"/>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SzPct val="25000"/>
              <a:buFont typeface="Arial"/>
              <a:buNone/>
            </a:pPr>
            <a:r>
              <a:t/>
            </a:r>
            <a:endParaRPr b="0" i="0" sz="5000" u="none" cap="none" strike="noStrike">
              <a:solidFill>
                <a:srgbClr val="888888"/>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OBJECT_WITH_CAPTION_TEXT">
    <p:spTree>
      <p:nvGrpSpPr>
        <p:cNvPr id="54" name="Shape 54"/>
        <p:cNvGrpSpPr/>
        <p:nvPr/>
      </p:nvGrpSpPr>
      <p:grpSpPr>
        <a:xfrm>
          <a:off x="0" y="0"/>
          <a:ext cx="0" cy="0"/>
          <a:chOff x="0" y="0"/>
          <a:chExt cx="0" cy="0"/>
        </a:xfrm>
      </p:grpSpPr>
      <p:sp>
        <p:nvSpPr>
          <p:cNvPr id="55" name="Shape 55"/>
          <p:cNvSpPr txBox="1"/>
          <p:nvPr>
            <p:ph type="title"/>
          </p:nvPr>
        </p:nvSpPr>
        <p:spPr>
          <a:xfrm>
            <a:off x="2194563" y="1310640"/>
            <a:ext cx="14439900" cy="5577838"/>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Arial"/>
              <a:buNone/>
              <a:defRPr b="1" i="0" sz="82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2pPr>
            <a:lvl3pPr indent="0" lvl="2" marL="0" marR="0" rtl="0" algn="ctr">
              <a:spcBef>
                <a:spcPts val="0"/>
              </a:spcBef>
              <a:spcAft>
                <a:spcPts val="0"/>
              </a:spcAft>
              <a:buNone/>
              <a:defRPr b="0" i="0" sz="18200" u="none" cap="none" strike="noStrike">
                <a:solidFill>
                  <a:schemeClr val="dk1"/>
                </a:solidFill>
                <a:latin typeface="Arial"/>
                <a:ea typeface="Arial"/>
                <a:cs typeface="Arial"/>
                <a:sym typeface="Arial"/>
              </a:defRPr>
            </a:lvl3pPr>
            <a:lvl4pPr indent="0" lvl="3" marL="0" marR="0" rtl="0" algn="ctr">
              <a:spcBef>
                <a:spcPts val="0"/>
              </a:spcBef>
              <a:spcAft>
                <a:spcPts val="0"/>
              </a:spcAft>
              <a:buNone/>
              <a:defRPr b="0" i="0" sz="18200" u="none" cap="none" strike="noStrike">
                <a:solidFill>
                  <a:schemeClr val="dk1"/>
                </a:solidFill>
                <a:latin typeface="Arial"/>
                <a:ea typeface="Arial"/>
                <a:cs typeface="Arial"/>
                <a:sym typeface="Arial"/>
              </a:defRPr>
            </a:lvl4pPr>
            <a:lvl5pPr indent="0" lvl="4" marL="0" marR="0" rtl="0" algn="ctr">
              <a:spcBef>
                <a:spcPts val="0"/>
              </a:spcBef>
              <a:spcAft>
                <a:spcPts val="0"/>
              </a:spcAft>
              <a:buNone/>
              <a:defRPr b="0" i="0" sz="18200" u="none" cap="none" strike="noStrike">
                <a:solidFill>
                  <a:schemeClr val="dk1"/>
                </a:solidFill>
                <a:latin typeface="Arial"/>
                <a:ea typeface="Arial"/>
                <a:cs typeface="Arial"/>
                <a:sym typeface="Arial"/>
              </a:defRPr>
            </a:lvl5pPr>
            <a:lvl6pPr indent="0" lvl="5" marL="457200" marR="0" rtl="0" algn="ctr">
              <a:spcBef>
                <a:spcPts val="0"/>
              </a:spcBef>
              <a:spcAft>
                <a:spcPts val="0"/>
              </a:spcAft>
              <a:buNone/>
              <a:defRPr b="0" i="0" sz="18200" u="none" cap="none" strike="noStrike">
                <a:solidFill>
                  <a:schemeClr val="dk1"/>
                </a:solidFill>
                <a:latin typeface="Arial"/>
                <a:ea typeface="Arial"/>
                <a:cs typeface="Arial"/>
                <a:sym typeface="Arial"/>
              </a:defRPr>
            </a:lvl6pPr>
            <a:lvl7pPr indent="0" lvl="6" marL="914400" marR="0" rtl="0" algn="ctr">
              <a:spcBef>
                <a:spcPts val="0"/>
              </a:spcBef>
              <a:spcAft>
                <a:spcPts val="0"/>
              </a:spcAft>
              <a:buNone/>
              <a:defRPr b="0" i="0" sz="18200" u="none" cap="none" strike="noStrike">
                <a:solidFill>
                  <a:schemeClr val="dk1"/>
                </a:solidFill>
                <a:latin typeface="Arial"/>
                <a:ea typeface="Arial"/>
                <a:cs typeface="Arial"/>
                <a:sym typeface="Arial"/>
              </a:defRPr>
            </a:lvl7pPr>
            <a:lvl8pPr indent="0" lvl="7" marL="1371600" marR="0" rtl="0" algn="ctr">
              <a:spcBef>
                <a:spcPts val="0"/>
              </a:spcBef>
              <a:spcAft>
                <a:spcPts val="0"/>
              </a:spcAft>
              <a:buNone/>
              <a:defRPr b="0" i="0" sz="18200" u="none" cap="none" strike="noStrike">
                <a:solidFill>
                  <a:schemeClr val="dk1"/>
                </a:solidFill>
                <a:latin typeface="Arial"/>
                <a:ea typeface="Arial"/>
                <a:cs typeface="Arial"/>
                <a:sym typeface="Arial"/>
              </a:defRPr>
            </a:lvl8pPr>
            <a:lvl9pPr indent="0" lvl="8" marL="1828800" marR="0" rtl="0" algn="ctr">
              <a:spcBef>
                <a:spcPts val="0"/>
              </a:spcBef>
              <a:spcAft>
                <a:spcPts val="0"/>
              </a:spcAft>
              <a:buNone/>
              <a:defRPr b="0" i="0" sz="18200" u="none" cap="none" strike="noStrike">
                <a:solidFill>
                  <a:schemeClr val="dk1"/>
                </a:solidFill>
                <a:latin typeface="Arial"/>
                <a:ea typeface="Arial"/>
                <a:cs typeface="Arial"/>
                <a:sym typeface="Arial"/>
              </a:defRPr>
            </a:lvl9pPr>
          </a:lstStyle>
          <a:p/>
        </p:txBody>
      </p:sp>
      <p:sp>
        <p:nvSpPr>
          <p:cNvPr id="56" name="Shape 56"/>
          <p:cNvSpPr txBox="1"/>
          <p:nvPr>
            <p:ph idx="1" type="body"/>
          </p:nvPr>
        </p:nvSpPr>
        <p:spPr>
          <a:xfrm>
            <a:off x="17160240" y="1310645"/>
            <a:ext cx="24536398" cy="28094942"/>
          </a:xfrm>
          <a:prstGeom prst="rect">
            <a:avLst/>
          </a:prstGeom>
          <a:noFill/>
          <a:ln>
            <a:noFill/>
          </a:ln>
        </p:spPr>
        <p:txBody>
          <a:bodyPr anchorCtr="0" anchor="t" bIns="91425" lIns="91425" rIns="91425" tIns="91425"/>
          <a:lstStyle>
            <a:lvl1pPr indent="-76200" lvl="0" marL="1409700" marR="0" rtl="0" algn="l">
              <a:lnSpc>
                <a:spcPct val="100000"/>
              </a:lnSpc>
              <a:spcBef>
                <a:spcPts val="0"/>
              </a:spcBef>
              <a:spcAft>
                <a:spcPts val="0"/>
              </a:spcAft>
              <a:buClr>
                <a:schemeClr val="dk1"/>
              </a:buClr>
              <a:buSzPct val="100000"/>
              <a:buFont typeface="Arial"/>
              <a:buChar char="●"/>
              <a:defRPr b="0" i="0" sz="13200" u="none" cap="none" strike="noStrike">
                <a:solidFill>
                  <a:schemeClr val="dk1"/>
                </a:solidFill>
                <a:latin typeface="Arial"/>
                <a:ea typeface="Arial"/>
                <a:cs typeface="Arial"/>
                <a:sym typeface="Arial"/>
              </a:defRPr>
            </a:lvl1pPr>
            <a:lvl2pPr indent="-7938" lvl="1" marL="3055938" marR="0" rtl="0" algn="l">
              <a:lnSpc>
                <a:spcPct val="100000"/>
              </a:lnSpc>
              <a:spcBef>
                <a:spcPts val="0"/>
              </a:spcBef>
              <a:spcAft>
                <a:spcPts val="0"/>
              </a:spcAft>
              <a:buClr>
                <a:schemeClr val="dk1"/>
              </a:buClr>
              <a:buSzPct val="100000"/>
              <a:buFont typeface="Arial"/>
              <a:buChar char="●"/>
              <a:defRPr b="0" i="0" sz="11600" u="none" cap="none" strike="noStrike">
                <a:solidFill>
                  <a:schemeClr val="dk1"/>
                </a:solidFill>
                <a:latin typeface="Arial"/>
                <a:ea typeface="Arial"/>
                <a:cs typeface="Arial"/>
                <a:sym typeface="Arial"/>
              </a:defRPr>
            </a:lvl2pPr>
            <a:lvl3pPr indent="47625" lvl="2" marL="4702175" marR="0" rtl="0" algn="l">
              <a:lnSpc>
                <a:spcPct val="100000"/>
              </a:lnSpc>
              <a:spcBef>
                <a:spcPts val="0"/>
              </a:spcBef>
              <a:spcAft>
                <a:spcPts val="0"/>
              </a:spcAft>
              <a:buClr>
                <a:schemeClr val="dk1"/>
              </a:buClr>
              <a:buSzPct val="100000"/>
              <a:buFont typeface="Arial"/>
              <a:buChar char="●"/>
              <a:defRPr b="0" i="0" sz="9800" u="none" cap="none" strike="noStrike">
                <a:solidFill>
                  <a:schemeClr val="dk1"/>
                </a:solidFill>
                <a:latin typeface="Arial"/>
                <a:ea typeface="Arial"/>
                <a:cs typeface="Arial"/>
                <a:sym typeface="Arial"/>
              </a:defRPr>
            </a:lvl3pPr>
            <a:lvl4pPr indent="-119063" lvl="3" marL="6583363" marR="0" rtl="0" algn="l">
              <a:lnSpc>
                <a:spcPct val="100000"/>
              </a:lnSpc>
              <a:spcBef>
                <a:spcPts val="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4pPr>
            <a:lvl5pPr indent="-120650" lvl="4" marL="8464550" marR="0" rtl="0" algn="l">
              <a:lnSpc>
                <a:spcPct val="100000"/>
              </a:lnSpc>
              <a:spcBef>
                <a:spcPts val="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5pPr>
            <a:lvl6pPr indent="-122067" lvl="5" marL="10345568" marR="0" rtl="0" algn="l">
              <a:lnSpc>
                <a:spcPct val="100000"/>
              </a:lnSpc>
              <a:spcBef>
                <a:spcPts val="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6pPr>
            <a:lvl7pPr indent="-123480" lvl="6" marL="12226580" marR="0" rtl="0" algn="l">
              <a:lnSpc>
                <a:spcPct val="100000"/>
              </a:lnSpc>
              <a:spcBef>
                <a:spcPts val="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7pPr>
            <a:lvl8pPr indent="-124891" lvl="7" marL="14107592" marR="0" rtl="0" algn="l">
              <a:lnSpc>
                <a:spcPct val="100000"/>
              </a:lnSpc>
              <a:spcBef>
                <a:spcPts val="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8pPr>
            <a:lvl9pPr indent="-126303" lvl="8" marL="15988604" marR="0" rtl="0" algn="l">
              <a:lnSpc>
                <a:spcPct val="100000"/>
              </a:lnSpc>
              <a:spcBef>
                <a:spcPts val="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9pPr>
          </a:lstStyle>
          <a:p/>
        </p:txBody>
      </p:sp>
      <p:sp>
        <p:nvSpPr>
          <p:cNvPr id="57" name="Shape 57"/>
          <p:cNvSpPr txBox="1"/>
          <p:nvPr>
            <p:ph idx="2" type="body"/>
          </p:nvPr>
        </p:nvSpPr>
        <p:spPr>
          <a:xfrm>
            <a:off x="2194563" y="6888485"/>
            <a:ext cx="14439900" cy="22517103"/>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5800" u="none" cap="none" strike="noStrike">
                <a:solidFill>
                  <a:schemeClr val="dk1"/>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50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42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9pPr>
          </a:lstStyle>
          <a:p/>
        </p:txBody>
      </p:sp>
      <p:sp>
        <p:nvSpPr>
          <p:cNvPr id="58" name="Shape 58"/>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59" name="Shape 59"/>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60" name="Shape 60"/>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SzPct val="25000"/>
              <a:buFont typeface="Arial"/>
              <a:buNone/>
            </a:pPr>
            <a:r>
              <a:t/>
            </a:r>
            <a:endParaRPr b="0" i="0" sz="5000" u="none" cap="none" strike="noStrike">
              <a:solidFill>
                <a:srgbClr val="888888"/>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_WITH_CAPTION_TEXT">
    <p:spTree>
      <p:nvGrpSpPr>
        <p:cNvPr id="61" name="Shape 61"/>
        <p:cNvGrpSpPr/>
        <p:nvPr/>
      </p:nvGrpSpPr>
      <p:grpSpPr>
        <a:xfrm>
          <a:off x="0" y="0"/>
          <a:ext cx="0" cy="0"/>
          <a:chOff x="0" y="0"/>
          <a:chExt cx="0" cy="0"/>
        </a:xfrm>
      </p:grpSpPr>
      <p:sp>
        <p:nvSpPr>
          <p:cNvPr id="62" name="Shape 62"/>
          <p:cNvSpPr txBox="1"/>
          <p:nvPr>
            <p:ph type="title"/>
          </p:nvPr>
        </p:nvSpPr>
        <p:spPr>
          <a:xfrm>
            <a:off x="8602982" y="23042881"/>
            <a:ext cx="26334720" cy="2720343"/>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Arial"/>
              <a:buNone/>
              <a:defRPr b="1" i="0" sz="82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2pPr>
            <a:lvl3pPr indent="0" lvl="2" marL="0" marR="0" rtl="0" algn="ctr">
              <a:spcBef>
                <a:spcPts val="0"/>
              </a:spcBef>
              <a:spcAft>
                <a:spcPts val="0"/>
              </a:spcAft>
              <a:buNone/>
              <a:defRPr b="0" i="0" sz="18200" u="none" cap="none" strike="noStrike">
                <a:solidFill>
                  <a:schemeClr val="dk1"/>
                </a:solidFill>
                <a:latin typeface="Arial"/>
                <a:ea typeface="Arial"/>
                <a:cs typeface="Arial"/>
                <a:sym typeface="Arial"/>
              </a:defRPr>
            </a:lvl3pPr>
            <a:lvl4pPr indent="0" lvl="3" marL="0" marR="0" rtl="0" algn="ctr">
              <a:spcBef>
                <a:spcPts val="0"/>
              </a:spcBef>
              <a:spcAft>
                <a:spcPts val="0"/>
              </a:spcAft>
              <a:buNone/>
              <a:defRPr b="0" i="0" sz="18200" u="none" cap="none" strike="noStrike">
                <a:solidFill>
                  <a:schemeClr val="dk1"/>
                </a:solidFill>
                <a:latin typeface="Arial"/>
                <a:ea typeface="Arial"/>
                <a:cs typeface="Arial"/>
                <a:sym typeface="Arial"/>
              </a:defRPr>
            </a:lvl4pPr>
            <a:lvl5pPr indent="0" lvl="4" marL="0" marR="0" rtl="0" algn="ctr">
              <a:spcBef>
                <a:spcPts val="0"/>
              </a:spcBef>
              <a:spcAft>
                <a:spcPts val="0"/>
              </a:spcAft>
              <a:buNone/>
              <a:defRPr b="0" i="0" sz="18200" u="none" cap="none" strike="noStrike">
                <a:solidFill>
                  <a:schemeClr val="dk1"/>
                </a:solidFill>
                <a:latin typeface="Arial"/>
                <a:ea typeface="Arial"/>
                <a:cs typeface="Arial"/>
                <a:sym typeface="Arial"/>
              </a:defRPr>
            </a:lvl5pPr>
            <a:lvl6pPr indent="0" lvl="5" marL="457200" marR="0" rtl="0" algn="ctr">
              <a:spcBef>
                <a:spcPts val="0"/>
              </a:spcBef>
              <a:spcAft>
                <a:spcPts val="0"/>
              </a:spcAft>
              <a:buNone/>
              <a:defRPr b="0" i="0" sz="18200" u="none" cap="none" strike="noStrike">
                <a:solidFill>
                  <a:schemeClr val="dk1"/>
                </a:solidFill>
                <a:latin typeface="Arial"/>
                <a:ea typeface="Arial"/>
                <a:cs typeface="Arial"/>
                <a:sym typeface="Arial"/>
              </a:defRPr>
            </a:lvl6pPr>
            <a:lvl7pPr indent="0" lvl="6" marL="914400" marR="0" rtl="0" algn="ctr">
              <a:spcBef>
                <a:spcPts val="0"/>
              </a:spcBef>
              <a:spcAft>
                <a:spcPts val="0"/>
              </a:spcAft>
              <a:buNone/>
              <a:defRPr b="0" i="0" sz="18200" u="none" cap="none" strike="noStrike">
                <a:solidFill>
                  <a:schemeClr val="dk1"/>
                </a:solidFill>
                <a:latin typeface="Arial"/>
                <a:ea typeface="Arial"/>
                <a:cs typeface="Arial"/>
                <a:sym typeface="Arial"/>
              </a:defRPr>
            </a:lvl7pPr>
            <a:lvl8pPr indent="0" lvl="7" marL="1371600" marR="0" rtl="0" algn="ctr">
              <a:spcBef>
                <a:spcPts val="0"/>
              </a:spcBef>
              <a:spcAft>
                <a:spcPts val="0"/>
              </a:spcAft>
              <a:buNone/>
              <a:defRPr b="0" i="0" sz="18200" u="none" cap="none" strike="noStrike">
                <a:solidFill>
                  <a:schemeClr val="dk1"/>
                </a:solidFill>
                <a:latin typeface="Arial"/>
                <a:ea typeface="Arial"/>
                <a:cs typeface="Arial"/>
                <a:sym typeface="Arial"/>
              </a:defRPr>
            </a:lvl8pPr>
            <a:lvl9pPr indent="0" lvl="8" marL="1828800" marR="0" rtl="0" algn="ctr">
              <a:spcBef>
                <a:spcPts val="0"/>
              </a:spcBef>
              <a:spcAft>
                <a:spcPts val="0"/>
              </a:spcAft>
              <a:buNone/>
              <a:defRPr b="0" i="0" sz="18200" u="none" cap="none" strike="noStrike">
                <a:solidFill>
                  <a:schemeClr val="dk1"/>
                </a:solidFill>
                <a:latin typeface="Arial"/>
                <a:ea typeface="Arial"/>
                <a:cs typeface="Arial"/>
                <a:sym typeface="Arial"/>
              </a:defRPr>
            </a:lvl9pPr>
          </a:lstStyle>
          <a:p/>
        </p:txBody>
      </p:sp>
      <p:sp>
        <p:nvSpPr>
          <p:cNvPr id="63" name="Shape 63"/>
          <p:cNvSpPr/>
          <p:nvPr>
            <p:ph idx="2" type="pic"/>
          </p:nvPr>
        </p:nvSpPr>
        <p:spPr>
          <a:xfrm>
            <a:off x="8602982" y="2941318"/>
            <a:ext cx="26334720" cy="1975104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132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116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98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82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82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82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82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82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8200" u="none" cap="none" strike="noStrike">
                <a:solidFill>
                  <a:schemeClr val="dk1"/>
                </a:solidFill>
                <a:latin typeface="Arial"/>
                <a:ea typeface="Arial"/>
                <a:cs typeface="Arial"/>
                <a:sym typeface="Arial"/>
              </a:defRPr>
            </a:lvl9pPr>
          </a:lstStyle>
          <a:p/>
        </p:txBody>
      </p:sp>
      <p:sp>
        <p:nvSpPr>
          <p:cNvPr id="64" name="Shape 64"/>
          <p:cNvSpPr txBox="1"/>
          <p:nvPr>
            <p:ph idx="1" type="body"/>
          </p:nvPr>
        </p:nvSpPr>
        <p:spPr>
          <a:xfrm>
            <a:off x="8602982" y="25763225"/>
            <a:ext cx="26334720" cy="3863335"/>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Arial"/>
              <a:buNone/>
              <a:defRPr b="0" i="0" sz="5800" u="none" cap="none" strike="noStrike">
                <a:solidFill>
                  <a:schemeClr val="dk1"/>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50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42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3800" u="none" cap="none" strike="noStrike">
                <a:solidFill>
                  <a:schemeClr val="dk1"/>
                </a:solidFill>
                <a:latin typeface="Arial"/>
                <a:ea typeface="Arial"/>
                <a:cs typeface="Arial"/>
                <a:sym typeface="Arial"/>
              </a:defRPr>
            </a:lvl9pPr>
          </a:lstStyle>
          <a:p/>
        </p:txBody>
      </p:sp>
      <p:sp>
        <p:nvSpPr>
          <p:cNvPr id="65" name="Shape 65"/>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66" name="Shape 66"/>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67" name="Shape 67"/>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SzPct val="25000"/>
              <a:buFont typeface="Arial"/>
              <a:buNone/>
            </a:pPr>
            <a:r>
              <a:t/>
            </a:r>
            <a:endParaRPr b="0" i="0" sz="5000" u="none" cap="none" strike="noStrike">
              <a:solidFill>
                <a:srgbClr val="888888"/>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2193925" y="1317625"/>
            <a:ext cx="39503351" cy="5486399"/>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Font typeface="Arial"/>
              <a:buNone/>
              <a:defRPr b="0" i="0" sz="18200" u="none" cap="none" strike="noStrike">
                <a:solidFill>
                  <a:schemeClr val="dk1"/>
                </a:solidFill>
                <a:latin typeface="Arial"/>
                <a:ea typeface="Arial"/>
                <a:cs typeface="Arial"/>
                <a:sym typeface="Arial"/>
              </a:defRPr>
            </a:lvl2pPr>
            <a:lvl3pPr indent="0" lvl="2" marL="0" marR="0" rtl="0" algn="ctr">
              <a:spcBef>
                <a:spcPts val="0"/>
              </a:spcBef>
              <a:spcAft>
                <a:spcPts val="0"/>
              </a:spcAft>
              <a:buNone/>
              <a:defRPr b="0" i="0" sz="18200" u="none" cap="none" strike="noStrike">
                <a:solidFill>
                  <a:schemeClr val="dk1"/>
                </a:solidFill>
                <a:latin typeface="Arial"/>
                <a:ea typeface="Arial"/>
                <a:cs typeface="Arial"/>
                <a:sym typeface="Arial"/>
              </a:defRPr>
            </a:lvl3pPr>
            <a:lvl4pPr indent="0" lvl="3" marL="0" marR="0" rtl="0" algn="ctr">
              <a:spcBef>
                <a:spcPts val="0"/>
              </a:spcBef>
              <a:spcAft>
                <a:spcPts val="0"/>
              </a:spcAft>
              <a:buNone/>
              <a:defRPr b="0" i="0" sz="18200" u="none" cap="none" strike="noStrike">
                <a:solidFill>
                  <a:schemeClr val="dk1"/>
                </a:solidFill>
                <a:latin typeface="Arial"/>
                <a:ea typeface="Arial"/>
                <a:cs typeface="Arial"/>
                <a:sym typeface="Arial"/>
              </a:defRPr>
            </a:lvl4pPr>
            <a:lvl5pPr indent="0" lvl="4" marL="0" marR="0" rtl="0" algn="ctr">
              <a:spcBef>
                <a:spcPts val="0"/>
              </a:spcBef>
              <a:spcAft>
                <a:spcPts val="0"/>
              </a:spcAft>
              <a:buNone/>
              <a:defRPr b="0" i="0" sz="18200" u="none" cap="none" strike="noStrike">
                <a:solidFill>
                  <a:schemeClr val="dk1"/>
                </a:solidFill>
                <a:latin typeface="Arial"/>
                <a:ea typeface="Arial"/>
                <a:cs typeface="Arial"/>
                <a:sym typeface="Arial"/>
              </a:defRPr>
            </a:lvl5pPr>
            <a:lvl6pPr indent="0" lvl="5" marL="457200" marR="0" rtl="0" algn="ctr">
              <a:spcBef>
                <a:spcPts val="0"/>
              </a:spcBef>
              <a:spcAft>
                <a:spcPts val="0"/>
              </a:spcAft>
              <a:buNone/>
              <a:defRPr b="0" i="0" sz="18200" u="none" cap="none" strike="noStrike">
                <a:solidFill>
                  <a:schemeClr val="dk1"/>
                </a:solidFill>
                <a:latin typeface="Arial"/>
                <a:ea typeface="Arial"/>
                <a:cs typeface="Arial"/>
                <a:sym typeface="Arial"/>
              </a:defRPr>
            </a:lvl6pPr>
            <a:lvl7pPr indent="0" lvl="6" marL="914400" marR="0" rtl="0" algn="ctr">
              <a:spcBef>
                <a:spcPts val="0"/>
              </a:spcBef>
              <a:spcAft>
                <a:spcPts val="0"/>
              </a:spcAft>
              <a:buNone/>
              <a:defRPr b="0" i="0" sz="18200" u="none" cap="none" strike="noStrike">
                <a:solidFill>
                  <a:schemeClr val="dk1"/>
                </a:solidFill>
                <a:latin typeface="Arial"/>
                <a:ea typeface="Arial"/>
                <a:cs typeface="Arial"/>
                <a:sym typeface="Arial"/>
              </a:defRPr>
            </a:lvl7pPr>
            <a:lvl8pPr indent="0" lvl="7" marL="1371600" marR="0" rtl="0" algn="ctr">
              <a:spcBef>
                <a:spcPts val="0"/>
              </a:spcBef>
              <a:spcAft>
                <a:spcPts val="0"/>
              </a:spcAft>
              <a:buNone/>
              <a:defRPr b="0" i="0" sz="18200" u="none" cap="none" strike="noStrike">
                <a:solidFill>
                  <a:schemeClr val="dk1"/>
                </a:solidFill>
                <a:latin typeface="Arial"/>
                <a:ea typeface="Arial"/>
                <a:cs typeface="Arial"/>
                <a:sym typeface="Arial"/>
              </a:defRPr>
            </a:lvl8pPr>
            <a:lvl9pPr indent="0" lvl="8" marL="1828800" marR="0" rtl="0" algn="ctr">
              <a:spcBef>
                <a:spcPts val="0"/>
              </a:spcBef>
              <a:spcAft>
                <a:spcPts val="0"/>
              </a:spcAft>
              <a:buNone/>
              <a:defRPr b="0" i="0" sz="18200" u="none" cap="none" strike="noStrike">
                <a:solidFill>
                  <a:schemeClr val="dk1"/>
                </a:solidFill>
                <a:latin typeface="Arial"/>
                <a:ea typeface="Arial"/>
                <a:cs typeface="Arial"/>
                <a:sym typeface="Arial"/>
              </a:defRPr>
            </a:lvl9pPr>
          </a:lstStyle>
          <a:p/>
        </p:txBody>
      </p:sp>
      <p:sp>
        <p:nvSpPr>
          <p:cNvPr id="7" name="Shape 7"/>
          <p:cNvSpPr txBox="1"/>
          <p:nvPr>
            <p:ph idx="1" type="body"/>
          </p:nvPr>
        </p:nvSpPr>
        <p:spPr>
          <a:xfrm>
            <a:off x="2193925" y="7680325"/>
            <a:ext cx="39503351" cy="21724937"/>
          </a:xfrm>
          <a:prstGeom prst="rect">
            <a:avLst/>
          </a:prstGeom>
          <a:noFill/>
          <a:ln>
            <a:noFill/>
          </a:ln>
        </p:spPr>
        <p:txBody>
          <a:bodyPr anchorCtr="0" anchor="t" bIns="91425" lIns="91425" rIns="91425" tIns="91425"/>
          <a:lstStyle>
            <a:lvl1pPr indent="-76200" lvl="0" marL="1409700" marR="0" rtl="0" algn="l">
              <a:lnSpc>
                <a:spcPct val="100000"/>
              </a:lnSpc>
              <a:spcBef>
                <a:spcPts val="2640"/>
              </a:spcBef>
              <a:spcAft>
                <a:spcPts val="0"/>
              </a:spcAft>
              <a:buClr>
                <a:schemeClr val="dk1"/>
              </a:buClr>
              <a:buSzPct val="100000"/>
              <a:buFont typeface="Arial"/>
              <a:buChar char="●"/>
              <a:defRPr b="0" i="0" sz="13200" u="none" cap="none" strike="noStrike">
                <a:solidFill>
                  <a:schemeClr val="dk1"/>
                </a:solidFill>
                <a:latin typeface="Arial"/>
                <a:ea typeface="Arial"/>
                <a:cs typeface="Arial"/>
                <a:sym typeface="Arial"/>
              </a:defRPr>
            </a:lvl1pPr>
            <a:lvl2pPr indent="-7938" lvl="1" marL="3055938" marR="0" rtl="0" algn="l">
              <a:lnSpc>
                <a:spcPct val="100000"/>
              </a:lnSpc>
              <a:spcBef>
                <a:spcPts val="2320"/>
              </a:spcBef>
              <a:spcAft>
                <a:spcPts val="0"/>
              </a:spcAft>
              <a:buClr>
                <a:schemeClr val="dk1"/>
              </a:buClr>
              <a:buSzPct val="100000"/>
              <a:buFont typeface="Arial"/>
              <a:buChar char="●"/>
              <a:defRPr b="0" i="0" sz="11600" u="none" cap="none" strike="noStrike">
                <a:solidFill>
                  <a:schemeClr val="dk1"/>
                </a:solidFill>
                <a:latin typeface="Arial"/>
                <a:ea typeface="Arial"/>
                <a:cs typeface="Arial"/>
                <a:sym typeface="Arial"/>
              </a:defRPr>
            </a:lvl2pPr>
            <a:lvl3pPr indent="47625" lvl="2" marL="4702175" marR="0" rtl="0" algn="l">
              <a:lnSpc>
                <a:spcPct val="100000"/>
              </a:lnSpc>
              <a:spcBef>
                <a:spcPts val="1960"/>
              </a:spcBef>
              <a:spcAft>
                <a:spcPts val="0"/>
              </a:spcAft>
              <a:buClr>
                <a:schemeClr val="dk1"/>
              </a:buClr>
              <a:buSzPct val="100000"/>
              <a:buFont typeface="Arial"/>
              <a:buChar char="●"/>
              <a:defRPr b="0" i="0" sz="9800" u="none" cap="none" strike="noStrike">
                <a:solidFill>
                  <a:schemeClr val="dk1"/>
                </a:solidFill>
                <a:latin typeface="Arial"/>
                <a:ea typeface="Arial"/>
                <a:cs typeface="Arial"/>
                <a:sym typeface="Arial"/>
              </a:defRPr>
            </a:lvl3pPr>
            <a:lvl4pPr indent="-119063" lvl="3" marL="6583363"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4pPr>
            <a:lvl5pPr indent="-120650" lvl="4" marL="8464550"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5pPr>
            <a:lvl6pPr indent="-122067" lvl="5" marL="10345568"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6pPr>
            <a:lvl7pPr indent="-123480" lvl="6" marL="12226580"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7pPr>
            <a:lvl8pPr indent="-124891" lvl="7" marL="14107592"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8pPr>
            <a:lvl9pPr indent="-126303" lvl="8" marL="15988604" marR="0" rtl="0" algn="l">
              <a:lnSpc>
                <a:spcPct val="100000"/>
              </a:lnSpc>
              <a:spcBef>
                <a:spcPts val="1640"/>
              </a:spcBef>
              <a:spcAft>
                <a:spcPts val="0"/>
              </a:spcAft>
              <a:buClr>
                <a:schemeClr val="dk1"/>
              </a:buClr>
              <a:buSzPct val="100000"/>
              <a:buFont typeface="Arial"/>
              <a:buChar char="●"/>
              <a:defRPr b="0" i="0" sz="8200" u="none" cap="none" strike="noStrike">
                <a:solidFill>
                  <a:schemeClr val="dk1"/>
                </a:solidFill>
                <a:latin typeface="Arial"/>
                <a:ea typeface="Arial"/>
                <a:cs typeface="Arial"/>
                <a:sym typeface="Arial"/>
              </a:defRPr>
            </a:lvl9pPr>
          </a:lstStyle>
          <a:p/>
        </p:txBody>
      </p:sp>
      <p:sp>
        <p:nvSpPr>
          <p:cNvPr id="8" name="Shape 8"/>
          <p:cNvSpPr txBox="1"/>
          <p:nvPr>
            <p:ph idx="10" type="dt"/>
          </p:nvPr>
        </p:nvSpPr>
        <p:spPr>
          <a:xfrm>
            <a:off x="2193925" y="30510162"/>
            <a:ext cx="10242550" cy="17526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9" name="Shape 9"/>
          <p:cNvSpPr txBox="1"/>
          <p:nvPr>
            <p:ph idx="11" type="ftr"/>
          </p:nvPr>
        </p:nvSpPr>
        <p:spPr>
          <a:xfrm>
            <a:off x="14995525" y="30510162"/>
            <a:ext cx="13900148" cy="17526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Arial"/>
              <a:buNone/>
              <a:defRPr b="0" i="0" sz="5000" u="none" cap="none" strike="noStrike">
                <a:solidFill>
                  <a:srgbClr val="888888"/>
                </a:solidFill>
                <a:latin typeface="Arial"/>
                <a:ea typeface="Arial"/>
                <a:cs typeface="Arial"/>
                <a:sym typeface="Arial"/>
              </a:defRPr>
            </a:lvl1pPr>
            <a:lvl2pPr indent="-1410" lvl="1" marL="1881011"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2pPr>
            <a:lvl3pPr indent="-2823" lvl="2" marL="3762023"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3pPr>
            <a:lvl4pPr indent="-4236" lvl="3" marL="564303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4pPr>
            <a:lvl5pPr indent="-5646" lvl="4" marL="7524047"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5pPr>
            <a:lvl6pPr indent="-7062" lvl="5" marL="9405062"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6pPr>
            <a:lvl7pPr indent="-8473" lvl="6" marL="11286074"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7pPr>
            <a:lvl8pPr indent="-9886" lvl="7" marL="13167086"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8pPr>
            <a:lvl9pPr indent="-11298" lvl="8" marL="15048099" marR="0" rtl="0" algn="l">
              <a:lnSpc>
                <a:spcPct val="100000"/>
              </a:lnSpc>
              <a:spcBef>
                <a:spcPts val="0"/>
              </a:spcBef>
              <a:spcAft>
                <a:spcPts val="0"/>
              </a:spcAft>
              <a:buClr>
                <a:schemeClr val="dk1"/>
              </a:buClr>
              <a:buFont typeface="Arial"/>
              <a:buNone/>
              <a:defRPr b="0" i="0" sz="7400" u="none" cap="none" strike="noStrike">
                <a:solidFill>
                  <a:schemeClr val="dk1"/>
                </a:solidFill>
                <a:latin typeface="Arial"/>
                <a:ea typeface="Arial"/>
                <a:cs typeface="Arial"/>
                <a:sym typeface="Arial"/>
              </a:defRPr>
            </a:lvl9pPr>
          </a:lstStyle>
          <a:p/>
        </p:txBody>
      </p:sp>
      <p:sp>
        <p:nvSpPr>
          <p:cNvPr id="10" name="Shape 10"/>
          <p:cNvSpPr txBox="1"/>
          <p:nvPr>
            <p:ph idx="12" type="sldNum"/>
          </p:nvPr>
        </p:nvSpPr>
        <p:spPr>
          <a:xfrm>
            <a:off x="31454725" y="30510162"/>
            <a:ext cx="10242550" cy="1752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rgbClr val="888888"/>
              </a:buClr>
              <a:buFont typeface="Arial"/>
              <a:buNone/>
            </a:pPr>
            <a:r>
              <a:t/>
            </a:r>
            <a:endParaRPr b="0" i="0" sz="5000" u="none" cap="none" strike="noStrike">
              <a:solidFill>
                <a:srgbClr val="888888"/>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01.jpg"/><Relationship Id="rId10" Type="http://schemas.openxmlformats.org/officeDocument/2006/relationships/image" Target="../media/image03.jpg"/><Relationship Id="rId9" Type="http://schemas.openxmlformats.org/officeDocument/2006/relationships/image" Target="../media/image02.jpg"/><Relationship Id="rId5" Type="http://schemas.openxmlformats.org/officeDocument/2006/relationships/image" Target="../media/image05.png"/><Relationship Id="rId6" Type="http://schemas.openxmlformats.org/officeDocument/2006/relationships/image" Target="../media/image04.jpg"/><Relationship Id="rId7" Type="http://schemas.openxmlformats.org/officeDocument/2006/relationships/image" Target="../media/image00.png"/><Relationship Id="rId8" Type="http://schemas.openxmlformats.org/officeDocument/2006/relationships/hyperlink" Target="https://goo.gl/JlxJpA"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4">
            <a:alphaModFix/>
          </a:blip>
          <a:stretch>
            <a:fillRect/>
          </a:stretch>
        </a:blipFill>
      </p:bgPr>
    </p:bg>
    <p:spTree>
      <p:nvGrpSpPr>
        <p:cNvPr id="83" name="Shape 83"/>
        <p:cNvGrpSpPr/>
        <p:nvPr/>
      </p:nvGrpSpPr>
      <p:grpSpPr>
        <a:xfrm>
          <a:off x="0" y="0"/>
          <a:ext cx="0" cy="0"/>
          <a:chOff x="0" y="0"/>
          <a:chExt cx="0" cy="0"/>
        </a:xfrm>
      </p:grpSpPr>
      <p:cxnSp>
        <p:nvCxnSpPr>
          <p:cNvPr id="84" name="Shape 84"/>
          <p:cNvCxnSpPr/>
          <p:nvPr/>
        </p:nvCxnSpPr>
        <p:spPr>
          <a:xfrm>
            <a:off x="0" y="2895600"/>
            <a:ext cx="43891199" cy="0"/>
          </a:xfrm>
          <a:prstGeom prst="straightConnector1">
            <a:avLst/>
          </a:prstGeom>
          <a:noFill/>
          <a:ln cap="flat" cmpd="sng" w="19050">
            <a:solidFill>
              <a:srgbClr val="4A7DBB"/>
            </a:solidFill>
            <a:prstDash val="solid"/>
            <a:round/>
            <a:headEnd len="med" w="med" type="none"/>
            <a:tailEnd len="med" w="med" type="none"/>
          </a:ln>
        </p:spPr>
      </p:cxnSp>
      <p:cxnSp>
        <p:nvCxnSpPr>
          <p:cNvPr id="85" name="Shape 85"/>
          <p:cNvCxnSpPr/>
          <p:nvPr/>
        </p:nvCxnSpPr>
        <p:spPr>
          <a:xfrm rot="-5400000">
            <a:off x="-4076699" y="17868900"/>
            <a:ext cx="30098999" cy="0"/>
          </a:xfrm>
          <a:prstGeom prst="straightConnector1">
            <a:avLst/>
          </a:prstGeom>
          <a:noFill/>
          <a:ln cap="flat" cmpd="sng" w="19050">
            <a:solidFill>
              <a:srgbClr val="4A7DBB"/>
            </a:solidFill>
            <a:prstDash val="solid"/>
            <a:round/>
            <a:headEnd len="med" w="med" type="none"/>
            <a:tailEnd len="med" w="med" type="none"/>
          </a:ln>
        </p:spPr>
      </p:cxnSp>
      <p:cxnSp>
        <p:nvCxnSpPr>
          <p:cNvPr id="86" name="Shape 86"/>
          <p:cNvCxnSpPr/>
          <p:nvPr/>
        </p:nvCxnSpPr>
        <p:spPr>
          <a:xfrm rot="-5400000">
            <a:off x="17868900" y="17868900"/>
            <a:ext cx="30098999" cy="0"/>
          </a:xfrm>
          <a:prstGeom prst="straightConnector1">
            <a:avLst/>
          </a:prstGeom>
          <a:noFill/>
          <a:ln cap="flat" cmpd="sng" w="19050">
            <a:solidFill>
              <a:srgbClr val="4A7DBB"/>
            </a:solidFill>
            <a:prstDash val="solid"/>
            <a:round/>
            <a:headEnd len="med" w="med" type="none"/>
            <a:tailEnd len="med" w="med" type="none"/>
          </a:ln>
        </p:spPr>
      </p:cxnSp>
      <p:sp>
        <p:nvSpPr>
          <p:cNvPr id="87" name="Shape 87"/>
          <p:cNvSpPr txBox="1"/>
          <p:nvPr/>
        </p:nvSpPr>
        <p:spPr>
          <a:xfrm>
            <a:off x="560700" y="2937012"/>
            <a:ext cx="9802500" cy="12077700"/>
          </a:xfrm>
          <a:prstGeom prst="rect">
            <a:avLst/>
          </a:prstGeom>
          <a:solidFill>
            <a:schemeClr val="lt1"/>
          </a:solidFill>
          <a:ln cap="flat" cmpd="sng" w="31750">
            <a:solidFill>
              <a:schemeClr val="dk1"/>
            </a:solidFill>
            <a:prstDash val="solid"/>
            <a:round/>
            <a:headEnd len="med" w="med" type="none"/>
            <a:tailEnd len="med" w="med" type="none"/>
          </a:ln>
        </p:spPr>
        <p:txBody>
          <a:bodyPr anchorCtr="0" anchor="t" bIns="91425" lIns="182875" rIns="182875" tIns="91425">
            <a:noAutofit/>
          </a:bodyPr>
          <a:lstStyle/>
          <a:p>
            <a:pPr indent="0" lvl="0" marL="0" marR="0" rtl="0" algn="l">
              <a:lnSpc>
                <a:spcPct val="100000"/>
              </a:lnSpc>
              <a:spcBef>
                <a:spcPts val="0"/>
              </a:spcBef>
              <a:spcAft>
                <a:spcPts val="0"/>
              </a:spcAft>
              <a:buClr>
                <a:srgbClr val="0136A1"/>
              </a:buClr>
              <a:buSzPct val="25000"/>
              <a:buFont typeface="Arial"/>
              <a:buNone/>
            </a:pPr>
            <a:r>
              <a:rPr b="1" i="0" lang="en-US" sz="5500" u="none" cap="none" strike="noStrike">
                <a:solidFill>
                  <a:srgbClr val="0136A1"/>
                </a:solidFill>
                <a:latin typeface="Arial"/>
                <a:ea typeface="Arial"/>
                <a:cs typeface="Arial"/>
                <a:sym typeface="Arial"/>
              </a:rPr>
              <a:t>Introduction</a:t>
            </a:r>
          </a:p>
          <a:p>
            <a:pPr indent="0" lvl="0" marL="0" marR="0" rtl="0" algn="l">
              <a:lnSpc>
                <a:spcPct val="100000"/>
              </a:lnSpc>
              <a:spcBef>
                <a:spcPts val="0"/>
              </a:spcBef>
              <a:spcAft>
                <a:spcPts val="0"/>
              </a:spcAft>
              <a:buClr>
                <a:srgbClr val="000000"/>
              </a:buClr>
              <a:buSzPct val="25000"/>
              <a:buFont typeface="Arial"/>
              <a:buNone/>
            </a:pPr>
            <a:r>
              <a:rPr lang="en-US" sz="4800">
                <a:solidFill>
                  <a:schemeClr val="dk1"/>
                </a:solidFill>
              </a:rPr>
              <a:t>MIDI instruments do not create their own sound; they merely instruct a synthesizer to create a sound. Since MIDI keyboards can be very expensive, other ways of MIDI input were explored. One method is to program an Arduino microcontroller to read photoresistor inputs. Both Arduinos and photoresistors are very affordable and can be easily repurposed for other projects, making music creation more accessible to consumers.</a:t>
            </a:r>
          </a:p>
        </p:txBody>
      </p:sp>
      <p:sp>
        <p:nvSpPr>
          <p:cNvPr id="88" name="Shape 88"/>
          <p:cNvSpPr txBox="1"/>
          <p:nvPr/>
        </p:nvSpPr>
        <p:spPr>
          <a:xfrm>
            <a:off x="11582400" y="13615300"/>
            <a:ext cx="20802600" cy="3927000"/>
          </a:xfrm>
          <a:prstGeom prst="rect">
            <a:avLst/>
          </a:prstGeom>
          <a:solidFill>
            <a:schemeClr val="lt1"/>
          </a:solidFill>
          <a:ln cap="flat" cmpd="sng" w="31750">
            <a:solidFill>
              <a:schemeClr val="dk1"/>
            </a:solidFill>
            <a:prstDash val="solid"/>
            <a:round/>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0136A1"/>
              </a:buClr>
              <a:buSzPct val="25000"/>
              <a:buFont typeface="Arial"/>
              <a:buNone/>
            </a:pPr>
            <a:r>
              <a:rPr b="1" lang="en-US" sz="5500">
                <a:solidFill>
                  <a:srgbClr val="0136A1"/>
                </a:solidFill>
              </a:rPr>
              <a:t>Extensions</a:t>
            </a:r>
          </a:p>
          <a:p>
            <a:pPr indent="0" lvl="0" marL="0" marR="0" rtl="0" algn="l">
              <a:lnSpc>
                <a:spcPct val="100000"/>
              </a:lnSpc>
              <a:spcBef>
                <a:spcPts val="0"/>
              </a:spcBef>
              <a:spcAft>
                <a:spcPts val="0"/>
              </a:spcAft>
              <a:buClr>
                <a:srgbClr val="000000"/>
              </a:buClr>
              <a:buSzPct val="25000"/>
              <a:buFont typeface="Arial"/>
              <a:buNone/>
            </a:pPr>
            <a:r>
              <a:rPr lang="en-US" sz="3600">
                <a:solidFill>
                  <a:schemeClr val="dk1"/>
                </a:solidFill>
              </a:rPr>
              <a:t>The prototype can be improved by adding a Raspberry Pi in order to run the synthesizer, making the product completely mobile. Additionally, the addition of an analog ¼ inch output would make the instrument performance ready. Furthermore, each photoresistor can be reprogrammed to output chords for easy harmonization, or even algorithmically harmonize with the user.</a:t>
            </a:r>
          </a:p>
        </p:txBody>
      </p:sp>
      <p:sp>
        <p:nvSpPr>
          <p:cNvPr id="89" name="Shape 89"/>
          <p:cNvSpPr txBox="1"/>
          <p:nvPr/>
        </p:nvSpPr>
        <p:spPr>
          <a:xfrm>
            <a:off x="33451800" y="3099750"/>
            <a:ext cx="9802500" cy="11371500"/>
          </a:xfrm>
          <a:prstGeom prst="rect">
            <a:avLst/>
          </a:prstGeom>
          <a:solidFill>
            <a:schemeClr val="lt1"/>
          </a:solidFill>
          <a:ln cap="flat" cmpd="sng" w="31750">
            <a:solidFill>
              <a:schemeClr val="dk1"/>
            </a:solidFill>
            <a:prstDash val="solid"/>
            <a:round/>
            <a:headEnd len="med" w="med" type="none"/>
            <a:tailEnd len="med" w="med" type="none"/>
          </a:ln>
        </p:spPr>
        <p:txBody>
          <a:bodyPr anchorCtr="0" anchor="t" bIns="91425" lIns="182875" rIns="182875" tIns="91425">
            <a:noAutofit/>
          </a:bodyPr>
          <a:lstStyle/>
          <a:p>
            <a:pPr indent="0" lvl="0" marL="0" marR="0" rtl="0" algn="l">
              <a:lnSpc>
                <a:spcPct val="100000"/>
              </a:lnSpc>
              <a:spcBef>
                <a:spcPts val="0"/>
              </a:spcBef>
              <a:spcAft>
                <a:spcPts val="0"/>
              </a:spcAft>
              <a:buClr>
                <a:srgbClr val="0136A1"/>
              </a:buClr>
              <a:buSzPct val="25000"/>
              <a:buFont typeface="Arial"/>
              <a:buNone/>
            </a:pPr>
            <a:r>
              <a:rPr b="1" i="0" lang="en-US" sz="3800" u="none" cap="none" strike="noStrike">
                <a:solidFill>
                  <a:srgbClr val="0136A1"/>
                </a:solidFill>
                <a:latin typeface="Arial"/>
                <a:ea typeface="Arial"/>
                <a:cs typeface="Arial"/>
                <a:sym typeface="Arial"/>
              </a:rPr>
              <a:t>Procedures</a:t>
            </a:r>
          </a:p>
          <a:p>
            <a:pPr indent="0" lvl="0" marL="0" marR="0" rtl="0" algn="l">
              <a:lnSpc>
                <a:spcPct val="100000"/>
              </a:lnSpc>
              <a:spcBef>
                <a:spcPts val="0"/>
              </a:spcBef>
              <a:spcAft>
                <a:spcPts val="0"/>
              </a:spcAft>
              <a:buClr>
                <a:srgbClr val="0136A1"/>
              </a:buClr>
              <a:buSzPct val="25000"/>
              <a:buFont typeface="Arial"/>
              <a:buNone/>
            </a:pPr>
            <a:r>
              <a:rPr b="1" lang="en-US" sz="3800"/>
              <a:t>1. Wiring the photoresistors to the multiplexers.</a:t>
            </a:r>
          </a:p>
          <a:p>
            <a:pPr indent="0" lvl="0" marL="0" marR="0" rtl="0" algn="l">
              <a:lnSpc>
                <a:spcPct val="100000"/>
              </a:lnSpc>
              <a:spcBef>
                <a:spcPts val="0"/>
              </a:spcBef>
              <a:spcAft>
                <a:spcPts val="0"/>
              </a:spcAft>
              <a:buClr>
                <a:srgbClr val="0136A1"/>
              </a:buClr>
              <a:buSzPct val="25000"/>
              <a:buFont typeface="Arial"/>
              <a:buNone/>
            </a:pPr>
            <a:r>
              <a:rPr b="1" lang="en-US" sz="3800"/>
              <a:t>2. Wiring the multiplexers, buttons, and potentiometers to the Arduino.</a:t>
            </a:r>
          </a:p>
          <a:p>
            <a:pPr indent="0" lvl="0" marL="0" marR="0" rtl="0" algn="l">
              <a:lnSpc>
                <a:spcPct val="100000"/>
              </a:lnSpc>
              <a:spcBef>
                <a:spcPts val="0"/>
              </a:spcBef>
              <a:spcAft>
                <a:spcPts val="0"/>
              </a:spcAft>
              <a:buClr>
                <a:srgbClr val="0136A1"/>
              </a:buClr>
              <a:buSzPct val="25000"/>
              <a:buFont typeface="Arial"/>
              <a:buNone/>
            </a:pPr>
            <a:r>
              <a:rPr b="1" lang="en-US" sz="3800"/>
              <a:t>3. Writing code for detecting input from photoresistors, buttons, and potentiometers.</a:t>
            </a:r>
          </a:p>
          <a:p>
            <a:pPr indent="0" lvl="0" marL="0" marR="0" rtl="0" algn="l">
              <a:lnSpc>
                <a:spcPct val="100000"/>
              </a:lnSpc>
              <a:spcBef>
                <a:spcPts val="0"/>
              </a:spcBef>
              <a:spcAft>
                <a:spcPts val="0"/>
              </a:spcAft>
              <a:buClr>
                <a:srgbClr val="0136A1"/>
              </a:buClr>
              <a:buSzPct val="25000"/>
              <a:buFont typeface="Arial"/>
              <a:buNone/>
            </a:pPr>
            <a:r>
              <a:rPr b="1" lang="en-US" sz="3800"/>
              <a:t>4. Writing code for sending MIDI messages from the Arduino.</a:t>
            </a:r>
          </a:p>
          <a:p>
            <a:pPr indent="0" lvl="0" marL="0" marR="0" rtl="0" algn="l">
              <a:lnSpc>
                <a:spcPct val="100000"/>
              </a:lnSpc>
              <a:spcBef>
                <a:spcPts val="0"/>
              </a:spcBef>
              <a:spcAft>
                <a:spcPts val="0"/>
              </a:spcAft>
              <a:buClr>
                <a:srgbClr val="0136A1"/>
              </a:buClr>
              <a:buSzPct val="25000"/>
              <a:buFont typeface="Arial"/>
              <a:buNone/>
            </a:pPr>
            <a:r>
              <a:rPr b="1" lang="en-US" sz="3800"/>
              <a:t>5. Programming a synthesizer in Pure Data.</a:t>
            </a:r>
          </a:p>
          <a:p>
            <a:pPr indent="0" lvl="0" marL="0" marR="0" rtl="0" algn="l">
              <a:lnSpc>
                <a:spcPct val="100000"/>
              </a:lnSpc>
              <a:spcBef>
                <a:spcPts val="0"/>
              </a:spcBef>
              <a:spcAft>
                <a:spcPts val="0"/>
              </a:spcAft>
              <a:buClr>
                <a:srgbClr val="0136A1"/>
              </a:buClr>
              <a:buSzPct val="25000"/>
              <a:buFont typeface="Arial"/>
              <a:buNone/>
            </a:pPr>
            <a:r>
              <a:rPr b="1" lang="en-US" sz="3800"/>
              <a:t>6. Configuring loopMIDI to create a loopback MIDI device.</a:t>
            </a:r>
          </a:p>
          <a:p>
            <a:pPr indent="0" lvl="0" marL="0" marR="0" rtl="0" algn="l">
              <a:lnSpc>
                <a:spcPct val="100000"/>
              </a:lnSpc>
              <a:spcBef>
                <a:spcPts val="0"/>
              </a:spcBef>
              <a:spcAft>
                <a:spcPts val="0"/>
              </a:spcAft>
              <a:buClr>
                <a:srgbClr val="0136A1"/>
              </a:buClr>
              <a:buSzPct val="25000"/>
              <a:buFont typeface="Arial"/>
              <a:buNone/>
            </a:pPr>
            <a:r>
              <a:rPr b="1" lang="en-US" sz="3800"/>
              <a:t>7. Configuring Hairless MIDI for connecting the Arduino to the loopMIDI port.</a:t>
            </a:r>
          </a:p>
          <a:p>
            <a:pPr indent="0" lvl="0" marL="0" marR="0" rtl="0" algn="l">
              <a:lnSpc>
                <a:spcPct val="100000"/>
              </a:lnSpc>
              <a:spcBef>
                <a:spcPts val="0"/>
              </a:spcBef>
              <a:spcAft>
                <a:spcPts val="0"/>
              </a:spcAft>
              <a:buClr>
                <a:srgbClr val="0136A1"/>
              </a:buClr>
              <a:buSzPct val="25000"/>
              <a:buFont typeface="Arial"/>
              <a:buNone/>
            </a:pPr>
            <a:r>
              <a:rPr b="1" lang="en-US" sz="3800"/>
              <a:t>8. Configuring PureData for receiving input from the loopMIDI port.</a:t>
            </a:r>
          </a:p>
        </p:txBody>
      </p:sp>
      <p:sp>
        <p:nvSpPr>
          <p:cNvPr id="90" name="Shape 90"/>
          <p:cNvSpPr txBox="1"/>
          <p:nvPr/>
        </p:nvSpPr>
        <p:spPr>
          <a:xfrm>
            <a:off x="560700" y="15014725"/>
            <a:ext cx="9802500" cy="12174300"/>
          </a:xfrm>
          <a:prstGeom prst="rect">
            <a:avLst/>
          </a:prstGeom>
          <a:solidFill>
            <a:schemeClr val="lt1"/>
          </a:solidFill>
          <a:ln cap="flat" cmpd="sng" w="31750">
            <a:solidFill>
              <a:schemeClr val="dk1"/>
            </a:solidFill>
            <a:prstDash val="solid"/>
            <a:round/>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0136A1"/>
              </a:buClr>
              <a:buSzPct val="25000"/>
              <a:buFont typeface="Arial"/>
              <a:buNone/>
            </a:pPr>
            <a:r>
              <a:rPr b="1" lang="en-US" sz="5000">
                <a:solidFill>
                  <a:srgbClr val="0136A1"/>
                </a:solidFill>
              </a:rPr>
              <a:t>Hardware</a:t>
            </a:r>
          </a:p>
          <a:p>
            <a:pPr indent="0" lvl="0" marL="0" marR="0" rtl="0" algn="l">
              <a:lnSpc>
                <a:spcPct val="100000"/>
              </a:lnSpc>
              <a:spcBef>
                <a:spcPts val="0"/>
              </a:spcBef>
              <a:spcAft>
                <a:spcPts val="0"/>
              </a:spcAft>
              <a:buClr>
                <a:srgbClr val="0136A1"/>
              </a:buClr>
              <a:buFont typeface="Arial"/>
              <a:buNone/>
            </a:pPr>
            <a:r>
              <a:t/>
            </a:r>
            <a:endParaRPr b="1" sz="600"/>
          </a:p>
          <a:p>
            <a:pPr indent="0" lvl="0" marL="0" marR="0" rtl="0" algn="l">
              <a:lnSpc>
                <a:spcPct val="100000"/>
              </a:lnSpc>
              <a:spcBef>
                <a:spcPts val="0"/>
              </a:spcBef>
              <a:spcAft>
                <a:spcPts val="0"/>
              </a:spcAft>
              <a:buClr>
                <a:srgbClr val="0136A1"/>
              </a:buClr>
              <a:buSzPct val="25000"/>
              <a:buFont typeface="Arial"/>
              <a:buNone/>
            </a:pPr>
            <a:r>
              <a:rPr b="1" lang="en-US" sz="4100">
                <a:solidFill>
                  <a:srgbClr val="0136A1"/>
                </a:solidFill>
              </a:rPr>
              <a:t>Arduino Micro</a:t>
            </a:r>
          </a:p>
          <a:p>
            <a:pPr indent="0" lvl="0" marL="0" marR="0" rtl="0" algn="l">
              <a:lnSpc>
                <a:spcPct val="100000"/>
              </a:lnSpc>
              <a:spcBef>
                <a:spcPts val="0"/>
              </a:spcBef>
              <a:spcAft>
                <a:spcPts val="0"/>
              </a:spcAft>
              <a:buClr>
                <a:srgbClr val="0136A1"/>
              </a:buClr>
              <a:buSzPct val="25000"/>
              <a:buFont typeface="Arial"/>
              <a:buNone/>
            </a:pPr>
            <a:r>
              <a:rPr lang="en-US" sz="3600">
                <a:solidFill>
                  <a:srgbClr val="0136A1"/>
                </a:solidFill>
              </a:rPr>
              <a:t>Controller for the instrument</a:t>
            </a:r>
          </a:p>
          <a:p>
            <a:pPr indent="0" lvl="0" marL="0" marR="0" rtl="0" algn="l">
              <a:lnSpc>
                <a:spcPct val="100000"/>
              </a:lnSpc>
              <a:spcBef>
                <a:spcPts val="0"/>
              </a:spcBef>
              <a:spcAft>
                <a:spcPts val="0"/>
              </a:spcAft>
              <a:buClr>
                <a:srgbClr val="0136A1"/>
              </a:buClr>
              <a:buSzPct val="25000"/>
              <a:buFont typeface="Arial"/>
              <a:buNone/>
            </a:pPr>
            <a:r>
              <a:rPr b="1" lang="en-US" sz="4100">
                <a:solidFill>
                  <a:srgbClr val="0136A1"/>
                </a:solidFill>
              </a:rPr>
              <a:t>2 16-Channel Analog Multiplexers</a:t>
            </a:r>
          </a:p>
          <a:p>
            <a:pPr indent="0" lvl="0" marL="0" marR="0" rtl="0" algn="l">
              <a:lnSpc>
                <a:spcPct val="100000"/>
              </a:lnSpc>
              <a:spcBef>
                <a:spcPts val="0"/>
              </a:spcBef>
              <a:spcAft>
                <a:spcPts val="0"/>
              </a:spcAft>
              <a:buClr>
                <a:srgbClr val="0136A1"/>
              </a:buClr>
              <a:buSzPct val="25000"/>
              <a:buFont typeface="Arial"/>
              <a:buNone/>
            </a:pPr>
            <a:r>
              <a:rPr lang="en-US" sz="3600">
                <a:solidFill>
                  <a:srgbClr val="0136A1"/>
                </a:solidFill>
              </a:rPr>
              <a:t>Changes one analog pin into 16 different pins</a:t>
            </a:r>
          </a:p>
          <a:p>
            <a:pPr indent="0" lvl="0" marL="0" marR="0" rtl="0" algn="l">
              <a:lnSpc>
                <a:spcPct val="100000"/>
              </a:lnSpc>
              <a:spcBef>
                <a:spcPts val="0"/>
              </a:spcBef>
              <a:spcAft>
                <a:spcPts val="0"/>
              </a:spcAft>
              <a:buClr>
                <a:srgbClr val="0136A1"/>
              </a:buClr>
              <a:buSzPct val="25000"/>
              <a:buFont typeface="Arial"/>
              <a:buNone/>
            </a:pPr>
            <a:r>
              <a:rPr b="1" lang="en-US" sz="4100">
                <a:solidFill>
                  <a:srgbClr val="0136A1"/>
                </a:solidFill>
              </a:rPr>
              <a:t>3 Breadboards</a:t>
            </a:r>
          </a:p>
          <a:p>
            <a:pPr indent="0" lvl="0" marL="0" marR="0" rtl="0" algn="l">
              <a:lnSpc>
                <a:spcPct val="100000"/>
              </a:lnSpc>
              <a:spcBef>
                <a:spcPts val="0"/>
              </a:spcBef>
              <a:spcAft>
                <a:spcPts val="0"/>
              </a:spcAft>
              <a:buClr>
                <a:srgbClr val="0136A1"/>
              </a:buClr>
              <a:buSzPct val="25000"/>
              <a:buFont typeface="Arial"/>
              <a:buNone/>
            </a:pPr>
            <a:r>
              <a:rPr lang="en-US" sz="3600">
                <a:solidFill>
                  <a:srgbClr val="0136A1"/>
                </a:solidFill>
              </a:rPr>
              <a:t>Connects power, buttons, and potentiometers</a:t>
            </a:r>
          </a:p>
          <a:p>
            <a:pPr indent="0" lvl="0" marL="0" marR="0" rtl="0" algn="l">
              <a:lnSpc>
                <a:spcPct val="100000"/>
              </a:lnSpc>
              <a:spcBef>
                <a:spcPts val="0"/>
              </a:spcBef>
              <a:spcAft>
                <a:spcPts val="0"/>
              </a:spcAft>
              <a:buClr>
                <a:srgbClr val="0136A1"/>
              </a:buClr>
              <a:buSzPct val="25000"/>
              <a:buFont typeface="Arial"/>
              <a:buNone/>
            </a:pPr>
            <a:r>
              <a:rPr b="1" lang="en-US" sz="4100">
                <a:solidFill>
                  <a:srgbClr val="0136A1"/>
                </a:solidFill>
              </a:rPr>
              <a:t>25 Photoresistors</a:t>
            </a:r>
          </a:p>
          <a:p>
            <a:pPr indent="0" lvl="0" marL="0" marR="0" rtl="0" algn="l">
              <a:lnSpc>
                <a:spcPct val="100000"/>
              </a:lnSpc>
              <a:spcBef>
                <a:spcPts val="0"/>
              </a:spcBef>
              <a:spcAft>
                <a:spcPts val="0"/>
              </a:spcAft>
              <a:buClr>
                <a:srgbClr val="0136A1"/>
              </a:buClr>
              <a:buSzPct val="25000"/>
              <a:buFont typeface="Arial"/>
              <a:buNone/>
            </a:pPr>
            <a:r>
              <a:rPr lang="en-US" sz="3600">
                <a:solidFill>
                  <a:srgbClr val="0136A1"/>
                </a:solidFill>
              </a:rPr>
              <a:t>Detects light intensity</a:t>
            </a:r>
          </a:p>
          <a:p>
            <a:pPr indent="0" lvl="0" marL="0" marR="0" rtl="0" algn="l">
              <a:lnSpc>
                <a:spcPct val="100000"/>
              </a:lnSpc>
              <a:spcBef>
                <a:spcPts val="0"/>
              </a:spcBef>
              <a:spcAft>
                <a:spcPts val="0"/>
              </a:spcAft>
              <a:buClr>
                <a:srgbClr val="0136A1"/>
              </a:buClr>
              <a:buSzPct val="25000"/>
              <a:buFont typeface="Arial"/>
              <a:buNone/>
            </a:pPr>
            <a:r>
              <a:rPr b="1" lang="en-US" sz="4100">
                <a:solidFill>
                  <a:srgbClr val="0136A1"/>
                </a:solidFill>
              </a:rPr>
              <a:t>27 330 Ohm Resistors</a:t>
            </a:r>
          </a:p>
          <a:p>
            <a:pPr indent="0" lvl="0" marL="0" marR="0" rtl="0" algn="l">
              <a:lnSpc>
                <a:spcPct val="100000"/>
              </a:lnSpc>
              <a:spcBef>
                <a:spcPts val="0"/>
              </a:spcBef>
              <a:spcAft>
                <a:spcPts val="0"/>
              </a:spcAft>
              <a:buClr>
                <a:srgbClr val="0136A1"/>
              </a:buClr>
              <a:buSzPct val="25000"/>
              <a:buFont typeface="Arial"/>
              <a:buNone/>
            </a:pPr>
            <a:r>
              <a:rPr lang="en-US" sz="4000">
                <a:solidFill>
                  <a:srgbClr val="0136A1"/>
                </a:solidFill>
              </a:rPr>
              <a:t>Needed for the photoresistors and multiplexers to work</a:t>
            </a:r>
          </a:p>
          <a:p>
            <a:pPr indent="0" lvl="0" marL="0" marR="0" rtl="0" algn="l">
              <a:lnSpc>
                <a:spcPct val="100000"/>
              </a:lnSpc>
              <a:spcBef>
                <a:spcPts val="0"/>
              </a:spcBef>
              <a:spcAft>
                <a:spcPts val="0"/>
              </a:spcAft>
              <a:buClr>
                <a:srgbClr val="0136A1"/>
              </a:buClr>
              <a:buSzPct val="25000"/>
              <a:buFont typeface="Arial"/>
              <a:buNone/>
            </a:pPr>
            <a:r>
              <a:rPr b="1" lang="en-US" sz="4100">
                <a:solidFill>
                  <a:srgbClr val="0136A1"/>
                </a:solidFill>
              </a:rPr>
              <a:t>Wiring</a:t>
            </a:r>
          </a:p>
          <a:p>
            <a:pPr indent="0" lvl="0" marL="0" marR="0" rtl="0" algn="l">
              <a:lnSpc>
                <a:spcPct val="100000"/>
              </a:lnSpc>
              <a:spcBef>
                <a:spcPts val="0"/>
              </a:spcBef>
              <a:spcAft>
                <a:spcPts val="0"/>
              </a:spcAft>
              <a:buClr>
                <a:srgbClr val="0136A1"/>
              </a:buClr>
              <a:buSzPct val="25000"/>
              <a:buFont typeface="Arial"/>
              <a:buNone/>
            </a:pPr>
            <a:r>
              <a:rPr lang="en-US" sz="3600">
                <a:solidFill>
                  <a:srgbClr val="0136A1"/>
                </a:solidFill>
              </a:rPr>
              <a:t>Connects everything</a:t>
            </a:r>
          </a:p>
          <a:p>
            <a:pPr indent="0" lvl="0" marL="0" marR="0" rtl="0" algn="l">
              <a:lnSpc>
                <a:spcPct val="100000"/>
              </a:lnSpc>
              <a:spcBef>
                <a:spcPts val="0"/>
              </a:spcBef>
              <a:spcAft>
                <a:spcPts val="0"/>
              </a:spcAft>
              <a:buClr>
                <a:srgbClr val="0136A1"/>
              </a:buClr>
              <a:buSzPct val="25000"/>
              <a:buFont typeface="Arial"/>
              <a:buNone/>
            </a:pPr>
            <a:r>
              <a:rPr b="1" lang="en-US" sz="4100">
                <a:solidFill>
                  <a:srgbClr val="0136A1"/>
                </a:solidFill>
              </a:rPr>
              <a:t>Heat Shrink Tubing</a:t>
            </a:r>
          </a:p>
          <a:p>
            <a:pPr indent="0" lvl="0" marL="0" marR="0" rtl="0" algn="l">
              <a:lnSpc>
                <a:spcPct val="100000"/>
              </a:lnSpc>
              <a:spcBef>
                <a:spcPts val="0"/>
              </a:spcBef>
              <a:spcAft>
                <a:spcPts val="0"/>
              </a:spcAft>
              <a:buClr>
                <a:srgbClr val="0136A1"/>
              </a:buClr>
              <a:buSzPct val="25000"/>
              <a:buFont typeface="Arial"/>
              <a:buNone/>
            </a:pPr>
            <a:r>
              <a:rPr lang="en-US" sz="3600">
                <a:solidFill>
                  <a:srgbClr val="0136A1"/>
                </a:solidFill>
              </a:rPr>
              <a:t>Reinforces wire connections</a:t>
            </a:r>
          </a:p>
          <a:p>
            <a:pPr indent="0" lvl="0" marL="0" marR="0" rtl="0" algn="l">
              <a:lnSpc>
                <a:spcPct val="100000"/>
              </a:lnSpc>
              <a:spcBef>
                <a:spcPts val="0"/>
              </a:spcBef>
              <a:spcAft>
                <a:spcPts val="0"/>
              </a:spcAft>
              <a:buClr>
                <a:srgbClr val="0136A1"/>
              </a:buClr>
              <a:buSzPct val="25000"/>
              <a:buFont typeface="Arial"/>
              <a:buNone/>
            </a:pPr>
            <a:r>
              <a:rPr b="1" lang="en-US" sz="4100">
                <a:solidFill>
                  <a:srgbClr val="0136A1"/>
                </a:solidFill>
              </a:rPr>
              <a:t>Acrylic</a:t>
            </a:r>
          </a:p>
          <a:p>
            <a:pPr indent="0" lvl="0" marL="0" marR="0" rtl="0" algn="l">
              <a:lnSpc>
                <a:spcPct val="100000"/>
              </a:lnSpc>
              <a:spcBef>
                <a:spcPts val="0"/>
              </a:spcBef>
              <a:spcAft>
                <a:spcPts val="0"/>
              </a:spcAft>
              <a:buClr>
                <a:srgbClr val="0136A1"/>
              </a:buClr>
              <a:buSzPct val="25000"/>
              <a:buFont typeface="Arial"/>
              <a:buNone/>
            </a:pPr>
            <a:r>
              <a:rPr lang="en-US" sz="3600">
                <a:solidFill>
                  <a:srgbClr val="0136A1"/>
                </a:solidFill>
              </a:rPr>
              <a:t>Makes up the body of the guitar</a:t>
            </a:r>
          </a:p>
          <a:p>
            <a:pPr indent="0" lvl="0" marL="0" marR="0" rtl="0" algn="l">
              <a:lnSpc>
                <a:spcPct val="100000"/>
              </a:lnSpc>
              <a:spcBef>
                <a:spcPts val="0"/>
              </a:spcBef>
              <a:spcAft>
                <a:spcPts val="0"/>
              </a:spcAft>
              <a:buClr>
                <a:srgbClr val="0136A1"/>
              </a:buClr>
              <a:buSzPct val="25000"/>
              <a:buFont typeface="Arial"/>
              <a:buNone/>
            </a:pPr>
            <a:r>
              <a:rPr b="1" lang="en-US" sz="4100">
                <a:solidFill>
                  <a:srgbClr val="0136A1"/>
                </a:solidFill>
              </a:rPr>
              <a:t>Laser Cutter</a:t>
            </a:r>
          </a:p>
          <a:p>
            <a:pPr lvl="0" rtl="0">
              <a:spcBef>
                <a:spcPts val="0"/>
              </a:spcBef>
              <a:buClr>
                <a:srgbClr val="0136A1"/>
              </a:buClr>
              <a:buSzPct val="25000"/>
              <a:buFont typeface="Arial"/>
              <a:buNone/>
            </a:pPr>
            <a:r>
              <a:rPr lang="en-US" sz="4000">
                <a:solidFill>
                  <a:srgbClr val="0136A1"/>
                </a:solidFill>
              </a:rPr>
              <a:t>Cuts the Acrylic </a:t>
            </a:r>
          </a:p>
          <a:p>
            <a:pPr indent="0" lvl="0" marL="0" marR="0" rtl="0" algn="l">
              <a:lnSpc>
                <a:spcPct val="100000"/>
              </a:lnSpc>
              <a:spcBef>
                <a:spcPts val="0"/>
              </a:spcBef>
              <a:spcAft>
                <a:spcPts val="0"/>
              </a:spcAft>
              <a:buClr>
                <a:srgbClr val="000000"/>
              </a:buClr>
              <a:buFont typeface="Arial"/>
              <a:buNone/>
            </a:pPr>
            <a:r>
              <a:t/>
            </a:r>
            <a:endParaRPr b="0" i="0" sz="7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Font typeface="Arial"/>
              <a:buNone/>
            </a:pPr>
            <a:r>
              <a:t/>
            </a:r>
            <a:endParaRPr b="0" i="0" sz="7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Font typeface="Arial"/>
              <a:buNone/>
            </a:pPr>
            <a:r>
              <a:t/>
            </a:r>
            <a:endParaRPr b="0" i="0" sz="7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Font typeface="Arial"/>
              <a:buNone/>
            </a:pPr>
            <a:r>
              <a:t/>
            </a:r>
            <a:endParaRPr b="0" i="0" sz="7400" u="none" cap="none" strike="noStrike">
              <a:solidFill>
                <a:schemeClr val="dk1"/>
              </a:solidFill>
              <a:latin typeface="Arial"/>
              <a:ea typeface="Arial"/>
              <a:cs typeface="Arial"/>
              <a:sym typeface="Arial"/>
            </a:endParaRPr>
          </a:p>
        </p:txBody>
      </p:sp>
      <p:sp>
        <p:nvSpPr>
          <p:cNvPr id="91" name="Shape 91"/>
          <p:cNvSpPr txBox="1"/>
          <p:nvPr/>
        </p:nvSpPr>
        <p:spPr>
          <a:xfrm>
            <a:off x="15849600" y="1752600"/>
            <a:ext cx="13011895" cy="1200329"/>
          </a:xfrm>
          <a:prstGeom prst="rect">
            <a:avLst/>
          </a:prstGeom>
          <a:noFill/>
          <a:ln>
            <a:noFill/>
          </a:ln>
        </p:spPr>
        <p:txBody>
          <a:bodyPr anchorCtr="0" anchor="t" bIns="45700" lIns="91425" rIns="91425" tIns="45700">
            <a:noAutofit/>
          </a:bodyPr>
          <a:lstStyle/>
          <a:p>
            <a:pPr indent="0" lvl="0" marL="0" marR="0" rtl="0" algn="ctr">
              <a:lnSpc>
                <a:spcPct val="100000"/>
              </a:lnSpc>
              <a:spcBef>
                <a:spcPts val="0"/>
              </a:spcBef>
              <a:spcAft>
                <a:spcPts val="0"/>
              </a:spcAft>
              <a:buClr>
                <a:schemeClr val="dk1"/>
              </a:buClr>
              <a:buSzPct val="25000"/>
              <a:buFont typeface="Arial"/>
              <a:buNone/>
            </a:pPr>
            <a:r>
              <a:rPr b="1" i="0" lang="en-US" sz="4000" u="none" cap="none" strike="noStrike">
                <a:solidFill>
                  <a:schemeClr val="lt1"/>
                </a:solidFill>
                <a:latin typeface="Arial"/>
                <a:ea typeface="Arial"/>
                <a:cs typeface="Arial"/>
                <a:sym typeface="Arial"/>
              </a:rPr>
              <a:t>By  </a:t>
            </a:r>
            <a:r>
              <a:rPr b="1" lang="en-US" sz="4000">
                <a:solidFill>
                  <a:schemeClr val="lt1"/>
                </a:solidFill>
              </a:rPr>
              <a:t>Jeremy Mui, Ramon Magana, Daniel Wehara</a:t>
            </a:r>
          </a:p>
        </p:txBody>
      </p:sp>
      <p:sp>
        <p:nvSpPr>
          <p:cNvPr id="92" name="Shape 92"/>
          <p:cNvSpPr txBox="1"/>
          <p:nvPr/>
        </p:nvSpPr>
        <p:spPr>
          <a:xfrm>
            <a:off x="33451800" y="23948275"/>
            <a:ext cx="9802500" cy="6755400"/>
          </a:xfrm>
          <a:prstGeom prst="rect">
            <a:avLst/>
          </a:prstGeom>
          <a:solidFill>
            <a:schemeClr val="lt1"/>
          </a:solidFill>
          <a:ln cap="flat" cmpd="sng" w="31750">
            <a:solidFill>
              <a:schemeClr val="dk1"/>
            </a:solidFill>
            <a:prstDash val="solid"/>
            <a:round/>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0136A1"/>
              </a:buClr>
              <a:buSzPct val="25000"/>
              <a:buFont typeface="Arial"/>
              <a:buNone/>
            </a:pPr>
            <a:r>
              <a:rPr b="1" i="0" lang="en-US" sz="5500" u="none" cap="none" strike="noStrike">
                <a:solidFill>
                  <a:srgbClr val="0136A1"/>
                </a:solidFill>
                <a:latin typeface="Arial"/>
                <a:ea typeface="Arial"/>
                <a:cs typeface="Arial"/>
                <a:sym typeface="Arial"/>
              </a:rPr>
              <a:t>Implications</a:t>
            </a:r>
          </a:p>
          <a:p>
            <a:pPr lvl="0" rtl="0">
              <a:spcBef>
                <a:spcPts val="0"/>
              </a:spcBef>
              <a:buClr>
                <a:schemeClr val="dk1"/>
              </a:buClr>
              <a:buSzPct val="25000"/>
              <a:buFont typeface="Arial"/>
              <a:buNone/>
            </a:pPr>
            <a:r>
              <a:rPr b="1" lang="en-US" sz="3600">
                <a:solidFill>
                  <a:srgbClr val="0136A1"/>
                </a:solidFill>
              </a:rPr>
              <a:t>	</a:t>
            </a:r>
            <a:r>
              <a:rPr lang="en-US" sz="3600"/>
              <a:t>With the ability to program an Arduino to read photoresistor voltages, detect changes in their values, and generate MIDI output, musicians can affordably create their own MIDI instrument and program it to their liking. By making music creation tools more accessible to all using open-source, programmable hardware such as the Arduino, more people are able to express themselves through music without the need for expensive instruments or hardware.</a:t>
            </a:r>
          </a:p>
        </p:txBody>
      </p:sp>
      <p:sp>
        <p:nvSpPr>
          <p:cNvPr id="93" name="Shape 93"/>
          <p:cNvSpPr txBox="1"/>
          <p:nvPr/>
        </p:nvSpPr>
        <p:spPr>
          <a:xfrm>
            <a:off x="11315700" y="29982525"/>
            <a:ext cx="21259800" cy="1708200"/>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3200" u="none" cap="none" strike="noStrike">
                <a:solidFill>
                  <a:schemeClr val="lt1"/>
                </a:solidFill>
                <a:latin typeface="Arial"/>
                <a:ea typeface="Arial"/>
                <a:cs typeface="Arial"/>
                <a:sym typeface="Arial"/>
              </a:rPr>
              <a:t>Acknowledgements</a:t>
            </a:r>
            <a:r>
              <a:rPr lang="en-US" sz="3200">
                <a:solidFill>
                  <a:schemeClr val="lt1"/>
                </a:solidFill>
              </a:rPr>
              <a:t>: We would like to thank Maurício de Oliveira, Kim Morris, and Kevin Haywood for their guidance in wiring, and Shlomo Dubnov for inspiring us to use technology in new ways to create sound. We extend our undying gratitude to Colin Zyskowski for providing us with code for the multiplexers and laser cutting the body for our instrument. We could not have completed this project without all of the aforementioned people, and we are truly grateful for their assistance!</a:t>
            </a:r>
          </a:p>
        </p:txBody>
      </p:sp>
      <p:sp>
        <p:nvSpPr>
          <p:cNvPr id="94" name="Shape 94"/>
          <p:cNvSpPr txBox="1"/>
          <p:nvPr/>
        </p:nvSpPr>
        <p:spPr>
          <a:xfrm>
            <a:off x="8547600" y="0"/>
            <a:ext cx="27576300" cy="1785000"/>
          </a:xfrm>
          <a:prstGeom prst="rect">
            <a:avLst/>
          </a:prstGeom>
          <a:noFill/>
          <a:ln>
            <a:noFill/>
          </a:ln>
        </p:spPr>
        <p:txBody>
          <a:bodyPr anchorCtr="0" anchor="t" bIns="45700" lIns="91425" rIns="91425" tIns="45700">
            <a:noAutofit/>
          </a:bodyPr>
          <a:lstStyle/>
          <a:p>
            <a:pPr indent="0" lvl="0" marL="0" marR="0" rtl="0" algn="ctr">
              <a:lnSpc>
                <a:spcPct val="100000"/>
              </a:lnSpc>
              <a:spcBef>
                <a:spcPts val="0"/>
              </a:spcBef>
              <a:spcAft>
                <a:spcPts val="0"/>
              </a:spcAft>
              <a:buClr>
                <a:srgbClr val="1403EB"/>
              </a:buClr>
              <a:buSzPct val="25000"/>
              <a:buFont typeface="Arial"/>
              <a:buNone/>
            </a:pPr>
            <a:r>
              <a:rPr b="1" lang="en-US" sz="11000">
                <a:solidFill>
                  <a:srgbClr val="00FFFF"/>
                </a:solidFill>
              </a:rPr>
              <a:t>Light Jam$</a:t>
            </a:r>
          </a:p>
        </p:txBody>
      </p:sp>
      <p:pic>
        <p:nvPicPr>
          <p:cNvPr id="95" name="Shape 95"/>
          <p:cNvPicPr preferRelativeResize="0"/>
          <p:nvPr/>
        </p:nvPicPr>
        <p:blipFill>
          <a:blip r:embed="rId5">
            <a:alphaModFix/>
          </a:blip>
          <a:stretch>
            <a:fillRect/>
          </a:stretch>
        </p:blipFill>
        <p:spPr>
          <a:xfrm>
            <a:off x="11582387" y="17882300"/>
            <a:ext cx="4745515" cy="6327353"/>
          </a:xfrm>
          <a:prstGeom prst="rect">
            <a:avLst/>
          </a:prstGeom>
          <a:noFill/>
          <a:ln>
            <a:noFill/>
          </a:ln>
        </p:spPr>
      </p:pic>
      <p:pic>
        <p:nvPicPr>
          <p:cNvPr id="96" name="Shape 96"/>
          <p:cNvPicPr preferRelativeResize="0"/>
          <p:nvPr/>
        </p:nvPicPr>
        <p:blipFill>
          <a:blip r:embed="rId6">
            <a:alphaModFix/>
          </a:blip>
          <a:stretch>
            <a:fillRect/>
          </a:stretch>
        </p:blipFill>
        <p:spPr>
          <a:xfrm>
            <a:off x="16737512" y="17882299"/>
            <a:ext cx="4745527" cy="6327370"/>
          </a:xfrm>
          <a:prstGeom prst="rect">
            <a:avLst/>
          </a:prstGeom>
          <a:noFill/>
          <a:ln>
            <a:noFill/>
          </a:ln>
        </p:spPr>
      </p:pic>
      <p:pic>
        <p:nvPicPr>
          <p:cNvPr id="97" name="Shape 97"/>
          <p:cNvPicPr preferRelativeResize="0"/>
          <p:nvPr/>
        </p:nvPicPr>
        <p:blipFill>
          <a:blip r:embed="rId7">
            <a:alphaModFix/>
          </a:blip>
          <a:stretch>
            <a:fillRect/>
          </a:stretch>
        </p:blipFill>
        <p:spPr>
          <a:xfrm>
            <a:off x="-2" y="6675"/>
            <a:ext cx="8547599" cy="1468008"/>
          </a:xfrm>
          <a:prstGeom prst="rect">
            <a:avLst/>
          </a:prstGeom>
          <a:noFill/>
          <a:ln>
            <a:noFill/>
          </a:ln>
        </p:spPr>
      </p:pic>
      <p:sp>
        <p:nvSpPr>
          <p:cNvPr id="98" name="Shape 98"/>
          <p:cNvSpPr txBox="1"/>
          <p:nvPr/>
        </p:nvSpPr>
        <p:spPr>
          <a:xfrm>
            <a:off x="35343600" y="6725"/>
            <a:ext cx="8547600" cy="2279400"/>
          </a:xfrm>
          <a:prstGeom prst="rect">
            <a:avLst/>
          </a:prstGeom>
          <a:solidFill>
            <a:schemeClr val="lt1"/>
          </a:solidFill>
          <a:ln>
            <a:noFill/>
          </a:ln>
        </p:spPr>
        <p:txBody>
          <a:bodyPr anchorCtr="0" anchor="t" bIns="91425" lIns="91425" rIns="91425" tIns="91425">
            <a:noAutofit/>
          </a:bodyPr>
          <a:lstStyle/>
          <a:p>
            <a:pPr lvl="0">
              <a:spcBef>
                <a:spcPts val="0"/>
              </a:spcBef>
              <a:buNone/>
            </a:pPr>
            <a:r>
              <a:rPr b="1" lang="en-US" sz="5600">
                <a:solidFill>
                  <a:srgbClr val="0136A1"/>
                </a:solidFill>
                <a:latin typeface="Courier New"/>
                <a:ea typeface="Courier New"/>
                <a:cs typeface="Courier New"/>
                <a:sym typeface="Courier New"/>
              </a:rPr>
              <a:t>Source Code</a:t>
            </a:r>
          </a:p>
          <a:p>
            <a:pPr lvl="0">
              <a:spcBef>
                <a:spcPts val="0"/>
              </a:spcBef>
              <a:buNone/>
            </a:pPr>
            <a:r>
              <a:rPr lang="en-US" sz="3700">
                <a:solidFill>
                  <a:schemeClr val="accent6"/>
                </a:solidFill>
                <a:latin typeface="Courier New"/>
                <a:ea typeface="Courier New"/>
                <a:cs typeface="Courier New"/>
                <a:sym typeface="Courier New"/>
              </a:rPr>
              <a:t>Source code for the Arduino can be found </a:t>
            </a:r>
            <a:r>
              <a:rPr lang="en-US" sz="3700" u="sng">
                <a:solidFill>
                  <a:schemeClr val="accent5"/>
                </a:solidFill>
                <a:latin typeface="Courier New"/>
                <a:ea typeface="Courier New"/>
                <a:cs typeface="Courier New"/>
                <a:sym typeface="Courier New"/>
                <a:hlinkClick r:id="rId8"/>
              </a:rPr>
              <a:t>here</a:t>
            </a:r>
          </a:p>
        </p:txBody>
      </p:sp>
      <p:sp>
        <p:nvSpPr>
          <p:cNvPr id="99" name="Shape 99"/>
          <p:cNvSpPr txBox="1"/>
          <p:nvPr/>
        </p:nvSpPr>
        <p:spPr>
          <a:xfrm>
            <a:off x="560700" y="27189025"/>
            <a:ext cx="9802500" cy="5599500"/>
          </a:xfrm>
          <a:prstGeom prst="rect">
            <a:avLst/>
          </a:prstGeom>
          <a:solidFill>
            <a:schemeClr val="lt1"/>
          </a:solidFill>
          <a:ln cap="flat" cmpd="sng" w="31750">
            <a:solidFill>
              <a:schemeClr val="dk1"/>
            </a:solidFill>
            <a:prstDash val="solid"/>
            <a:round/>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0136A1"/>
              </a:buClr>
              <a:buSzPct val="25000"/>
              <a:buFont typeface="Arial"/>
              <a:buNone/>
            </a:pPr>
            <a:r>
              <a:rPr b="1" lang="en-US" sz="5000">
                <a:solidFill>
                  <a:srgbClr val="0136A1"/>
                </a:solidFill>
              </a:rPr>
              <a:t>Software</a:t>
            </a:r>
          </a:p>
          <a:p>
            <a:pPr indent="0" lvl="0" marL="0" marR="0" rtl="0" algn="l">
              <a:lnSpc>
                <a:spcPct val="100000"/>
              </a:lnSpc>
              <a:spcBef>
                <a:spcPts val="0"/>
              </a:spcBef>
              <a:spcAft>
                <a:spcPts val="0"/>
              </a:spcAft>
              <a:buClr>
                <a:srgbClr val="0136A1"/>
              </a:buClr>
              <a:buFont typeface="Arial"/>
              <a:buNone/>
            </a:pPr>
            <a:r>
              <a:t/>
            </a:r>
            <a:endParaRPr b="1" sz="600">
              <a:solidFill>
                <a:srgbClr val="0136A1"/>
              </a:solidFill>
            </a:endParaRPr>
          </a:p>
          <a:p>
            <a:pPr indent="0" lvl="0" marL="0" marR="0" rtl="0" algn="l">
              <a:lnSpc>
                <a:spcPct val="100000"/>
              </a:lnSpc>
              <a:spcBef>
                <a:spcPts val="0"/>
              </a:spcBef>
              <a:spcAft>
                <a:spcPts val="0"/>
              </a:spcAft>
              <a:buClr>
                <a:srgbClr val="0136A1"/>
              </a:buClr>
              <a:buSzPct val="25000"/>
              <a:buFont typeface="Arial"/>
              <a:buNone/>
            </a:pPr>
            <a:r>
              <a:rPr b="1" lang="en-US" sz="4000">
                <a:solidFill>
                  <a:srgbClr val="0136A1"/>
                </a:solidFill>
              </a:rPr>
              <a:t>Arduino IDE</a:t>
            </a:r>
          </a:p>
          <a:p>
            <a:pPr lvl="0" rtl="0">
              <a:spcBef>
                <a:spcPts val="0"/>
              </a:spcBef>
              <a:buClr>
                <a:srgbClr val="0136A1"/>
              </a:buClr>
              <a:buSzPct val="25000"/>
              <a:buFont typeface="Arial"/>
              <a:buNone/>
            </a:pPr>
            <a:r>
              <a:rPr lang="en-US" sz="3600">
                <a:solidFill>
                  <a:srgbClr val="0136A1"/>
                </a:solidFill>
              </a:rPr>
              <a:t>Used to program the Arduino</a:t>
            </a:r>
          </a:p>
          <a:p>
            <a:pPr lvl="0" rtl="0">
              <a:spcBef>
                <a:spcPts val="0"/>
              </a:spcBef>
              <a:buClr>
                <a:srgbClr val="0136A1"/>
              </a:buClr>
              <a:buSzPct val="25000"/>
              <a:buFont typeface="Arial"/>
              <a:buNone/>
            </a:pPr>
            <a:r>
              <a:rPr b="1" lang="en-US" sz="4000">
                <a:solidFill>
                  <a:srgbClr val="0136A1"/>
                </a:solidFill>
              </a:rPr>
              <a:t>Hairless MIDI</a:t>
            </a:r>
          </a:p>
          <a:p>
            <a:pPr lvl="0" rtl="0">
              <a:spcBef>
                <a:spcPts val="0"/>
              </a:spcBef>
              <a:buClr>
                <a:srgbClr val="0136A1"/>
              </a:buClr>
              <a:buSzPct val="25000"/>
              <a:buFont typeface="Arial"/>
              <a:buNone/>
            </a:pPr>
            <a:r>
              <a:rPr lang="en-US" sz="3600">
                <a:solidFill>
                  <a:srgbClr val="0136A1"/>
                </a:solidFill>
              </a:rPr>
              <a:t>Routes MIDI from Arduino to Pure Data</a:t>
            </a:r>
          </a:p>
          <a:p>
            <a:pPr lvl="0" rtl="0">
              <a:spcBef>
                <a:spcPts val="0"/>
              </a:spcBef>
              <a:buClr>
                <a:srgbClr val="0136A1"/>
              </a:buClr>
              <a:buSzPct val="25000"/>
              <a:buFont typeface="Arial"/>
              <a:buNone/>
            </a:pPr>
            <a:r>
              <a:rPr b="1" lang="en-US" sz="4000">
                <a:solidFill>
                  <a:srgbClr val="0136A1"/>
                </a:solidFill>
              </a:rPr>
              <a:t>loopMIDI</a:t>
            </a:r>
          </a:p>
          <a:p>
            <a:pPr lvl="0" rtl="0">
              <a:spcBef>
                <a:spcPts val="0"/>
              </a:spcBef>
              <a:buClr>
                <a:srgbClr val="0136A1"/>
              </a:buClr>
              <a:buSzPct val="25000"/>
              <a:buFont typeface="Arial"/>
              <a:buNone/>
            </a:pPr>
            <a:r>
              <a:rPr lang="en-US" sz="3600">
                <a:solidFill>
                  <a:srgbClr val="0136A1"/>
                </a:solidFill>
              </a:rPr>
              <a:t>Routes MIDI from Arduino to Pure Data</a:t>
            </a:r>
          </a:p>
          <a:p>
            <a:pPr lvl="0" rtl="0">
              <a:spcBef>
                <a:spcPts val="0"/>
              </a:spcBef>
              <a:buClr>
                <a:srgbClr val="0136A1"/>
              </a:buClr>
              <a:buSzPct val="25000"/>
              <a:buFont typeface="Arial"/>
              <a:buNone/>
            </a:pPr>
            <a:r>
              <a:rPr b="1" lang="en-US" sz="4000">
                <a:solidFill>
                  <a:srgbClr val="0136A1"/>
                </a:solidFill>
              </a:rPr>
              <a:t>PureData</a:t>
            </a:r>
          </a:p>
          <a:p>
            <a:pPr lvl="0" rtl="0">
              <a:spcBef>
                <a:spcPts val="0"/>
              </a:spcBef>
              <a:buClr>
                <a:srgbClr val="0136A1"/>
              </a:buClr>
              <a:buSzPct val="25000"/>
              <a:buFont typeface="Arial"/>
              <a:buNone/>
            </a:pPr>
            <a:r>
              <a:rPr lang="en-US" sz="3600">
                <a:solidFill>
                  <a:srgbClr val="0136A1"/>
                </a:solidFill>
              </a:rPr>
              <a:t>Used to program a synthesizer</a:t>
            </a:r>
          </a:p>
          <a:p>
            <a:pPr lvl="0" rtl="0">
              <a:spcBef>
                <a:spcPts val="0"/>
              </a:spcBef>
              <a:buClr>
                <a:srgbClr val="0136A1"/>
              </a:buClr>
              <a:buFont typeface="Arial"/>
              <a:buNone/>
            </a:pPr>
            <a:r>
              <a:t/>
            </a:r>
            <a:endParaRPr b="1" sz="5000">
              <a:solidFill>
                <a:srgbClr val="0136A1"/>
              </a:solidFill>
            </a:endParaRPr>
          </a:p>
        </p:txBody>
      </p:sp>
      <p:sp>
        <p:nvSpPr>
          <p:cNvPr id="100" name="Shape 100"/>
          <p:cNvSpPr txBox="1"/>
          <p:nvPr/>
        </p:nvSpPr>
        <p:spPr>
          <a:xfrm>
            <a:off x="11582400" y="3352800"/>
            <a:ext cx="20802600" cy="9922500"/>
          </a:xfrm>
          <a:prstGeom prst="rect">
            <a:avLst/>
          </a:prstGeom>
          <a:solidFill>
            <a:schemeClr val="lt1"/>
          </a:solidFill>
          <a:ln cap="flat" cmpd="sng" w="31750">
            <a:solidFill>
              <a:schemeClr val="dk1"/>
            </a:solidFill>
            <a:prstDash val="solid"/>
            <a:round/>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0136A1"/>
              </a:buClr>
              <a:buSzPct val="25000"/>
              <a:buFont typeface="Arial"/>
              <a:buNone/>
            </a:pPr>
            <a:r>
              <a:rPr b="1" i="0" lang="en-US" sz="5500" u="none" cap="none" strike="noStrike">
                <a:solidFill>
                  <a:srgbClr val="0136A1"/>
                </a:solidFill>
                <a:latin typeface="Arial"/>
                <a:ea typeface="Arial"/>
                <a:cs typeface="Arial"/>
                <a:sym typeface="Arial"/>
              </a:rPr>
              <a:t>Abstract</a:t>
            </a:r>
          </a:p>
          <a:p>
            <a:pPr lvl="0" rtl="0">
              <a:lnSpc>
                <a:spcPct val="115000"/>
              </a:lnSpc>
              <a:spcBef>
                <a:spcPts val="0"/>
              </a:spcBef>
              <a:buClr>
                <a:schemeClr val="dk1"/>
              </a:buClr>
              <a:buSzPct val="31428"/>
              <a:buFont typeface="Arial"/>
              <a:buNone/>
            </a:pPr>
            <a:r>
              <a:rPr lang="en-US" sz="3500">
                <a:solidFill>
                  <a:schemeClr val="dk1"/>
                </a:solidFill>
              </a:rPr>
              <a:t>This Light Keytar is a MIDI controller that can be played without touch. With a digital audio workstation, it can be used to play any software instrument. The Light Keytar has a layout similar to the keytar, but notes are played by obstructing light rather than pressing mechanical keys. The body is made from light but elegant, black laser-cut acrylic. To construct this instrument, 25 photoresistors were lined up on a strip of acrylic, creating two octaves of “keys.” The amount of voltage flowing through the photoresistors change based on the amount of light they are exposed to, so by reading the voltage, the relative amount of light can be determined. The Arduino does not have enough analog inputs to read from all 25 photoresistors, so multiplexers were used. Multiplexers serve as an avenue for multiple photoresistors to be read by only one analog input pin. The Arduino is programmed to send respective MIDI values whenever any sensor’s values change from a decrease in light. Hairless MIDI is used to route MIDI from the Arduino through a microUSB cable to loopMIDI in order for the keytar to be recognized as a MIDI device by the computer programs Pure Data. MIDI signals with note number and velocity are sent to a Pure Data synthesizer, which takes the MIDI values and converts them into audio. The timbre of the audio is modified by an ADSR envelope and a filter. With speakers, the Light Keytar can be played at performance volume with ease. </a:t>
            </a:r>
          </a:p>
          <a:p>
            <a:pPr indent="0" lvl="0" marL="0" marR="0" rtl="0" algn="l">
              <a:lnSpc>
                <a:spcPct val="100000"/>
              </a:lnSpc>
              <a:spcBef>
                <a:spcPts val="0"/>
              </a:spcBef>
              <a:spcAft>
                <a:spcPts val="0"/>
              </a:spcAft>
              <a:buClr>
                <a:srgbClr val="0136A1"/>
              </a:buClr>
              <a:buFont typeface="Arial"/>
              <a:buNone/>
            </a:pPr>
            <a:r>
              <a:t/>
            </a:r>
            <a:endParaRPr sz="3300"/>
          </a:p>
          <a:p>
            <a:pPr indent="0" lvl="0" marL="0" marR="0" rtl="0" algn="l">
              <a:lnSpc>
                <a:spcPct val="100000"/>
              </a:lnSpc>
              <a:spcBef>
                <a:spcPts val="0"/>
              </a:spcBef>
              <a:spcAft>
                <a:spcPts val="0"/>
              </a:spcAft>
              <a:buClr>
                <a:srgbClr val="000000"/>
              </a:buClr>
              <a:buFont typeface="Arial"/>
              <a:buNone/>
            </a:pPr>
            <a:r>
              <a:t/>
            </a:r>
            <a:endParaRPr b="0" i="0" sz="4800" u="none" cap="none" strike="noStrike">
              <a:solidFill>
                <a:schemeClr val="dk1"/>
              </a:solidFill>
              <a:latin typeface="Arial"/>
              <a:ea typeface="Arial"/>
              <a:cs typeface="Arial"/>
              <a:sym typeface="Arial"/>
            </a:endParaRPr>
          </a:p>
        </p:txBody>
      </p:sp>
      <p:sp>
        <p:nvSpPr>
          <p:cNvPr id="101" name="Shape 101"/>
          <p:cNvSpPr txBox="1"/>
          <p:nvPr/>
        </p:nvSpPr>
        <p:spPr>
          <a:xfrm>
            <a:off x="33451800" y="15655900"/>
            <a:ext cx="9802500" cy="6755400"/>
          </a:xfrm>
          <a:prstGeom prst="rect">
            <a:avLst/>
          </a:prstGeom>
          <a:solidFill>
            <a:schemeClr val="lt1"/>
          </a:solidFill>
          <a:ln cap="flat" cmpd="sng" w="31750">
            <a:solidFill>
              <a:schemeClr val="dk1"/>
            </a:solidFill>
            <a:prstDash val="solid"/>
            <a:round/>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0136A1"/>
              </a:buClr>
              <a:buSzPct val="25000"/>
              <a:buFont typeface="Arial"/>
              <a:buNone/>
            </a:pPr>
            <a:r>
              <a:rPr b="1" lang="en-US" sz="5500">
                <a:solidFill>
                  <a:srgbClr val="0136A1"/>
                </a:solidFill>
              </a:rPr>
              <a:t>Product Features</a:t>
            </a:r>
          </a:p>
          <a:p>
            <a:pPr lvl="0" rtl="0">
              <a:spcBef>
                <a:spcPts val="0"/>
              </a:spcBef>
              <a:buClr>
                <a:schemeClr val="dk1"/>
              </a:buClr>
              <a:buSzPct val="25000"/>
              <a:buFont typeface="Arial"/>
              <a:buNone/>
            </a:pPr>
            <a:r>
              <a:rPr lang="en-US" sz="3600"/>
              <a:t>The Light Keytar features a sleek, glossy back acrylic body. It has 25 photoresistors that serve as “keys.” Octave changes, recording, and playback can be achieved through buttons. Octave changes allow the Light Keytar to </a:t>
            </a:r>
            <a:r>
              <a:rPr lang="en-US" sz="3600">
                <a:solidFill>
                  <a:schemeClr val="dk1"/>
                </a:solidFill>
              </a:rPr>
              <a:t>have a range from MIDI note 12 (C0) to MIDI note 120 (C9), which is greater than that of a piano. </a:t>
            </a:r>
            <a:r>
              <a:rPr lang="en-US" sz="3600"/>
              <a:t>Dynamics can be inputted through a potentiometer that serves as a dial for MIDI notes’ velocities. </a:t>
            </a:r>
          </a:p>
        </p:txBody>
      </p:sp>
      <p:pic>
        <p:nvPicPr>
          <p:cNvPr id="102" name="Shape 102"/>
          <p:cNvPicPr preferRelativeResize="0"/>
          <p:nvPr/>
        </p:nvPicPr>
        <p:blipFill>
          <a:blip r:embed="rId9">
            <a:alphaModFix/>
          </a:blip>
          <a:stretch>
            <a:fillRect/>
          </a:stretch>
        </p:blipFill>
        <p:spPr>
          <a:xfrm>
            <a:off x="22071525" y="17882300"/>
            <a:ext cx="4745527" cy="6327370"/>
          </a:xfrm>
          <a:prstGeom prst="rect">
            <a:avLst/>
          </a:prstGeom>
          <a:noFill/>
          <a:ln>
            <a:noFill/>
          </a:ln>
        </p:spPr>
      </p:pic>
      <p:pic>
        <p:nvPicPr>
          <p:cNvPr id="103" name="Shape 103"/>
          <p:cNvPicPr preferRelativeResize="0"/>
          <p:nvPr/>
        </p:nvPicPr>
        <p:blipFill>
          <a:blip r:embed="rId10">
            <a:alphaModFix/>
          </a:blip>
          <a:stretch>
            <a:fillRect/>
          </a:stretch>
        </p:blipFill>
        <p:spPr>
          <a:xfrm>
            <a:off x="27405537" y="17882300"/>
            <a:ext cx="4745496" cy="6327329"/>
          </a:xfrm>
          <a:prstGeom prst="rect">
            <a:avLst/>
          </a:prstGeom>
          <a:noFill/>
          <a:ln>
            <a:noFill/>
          </a:ln>
        </p:spPr>
      </p:pic>
    </p:spTree>
  </p:cSld>
  <p:clrMapOvr>
    <a:masterClrMapping/>
  </p:clrMapOvr>
  <p:transition spd="slow">
    <p:fade/>
  </p:transition>
</p:sld>
</file>

<file path=ppt/theme/theme1.xml><?xml version="1.0" encoding="utf-8"?>
<a:theme xmlns:a="http://schemas.openxmlformats.org/drawingml/2006/main" xmlns:r="http://schemas.openxmlformats.org/officeDocument/2006/relationships" name="Custom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